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2.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767" r:id="rId4"/>
    <p:sldMasterId id="2147483983" r:id="rId5"/>
    <p:sldMasterId id="2147484015" r:id="rId6"/>
  </p:sldMasterIdLst>
  <p:notesMasterIdLst>
    <p:notesMasterId r:id="rId19"/>
  </p:notesMasterIdLst>
  <p:handoutMasterIdLst>
    <p:handoutMasterId r:id="rId20"/>
  </p:handoutMasterIdLst>
  <p:sldIdLst>
    <p:sldId id="300" r:id="rId7"/>
    <p:sldId id="297" r:id="rId8"/>
    <p:sldId id="311" r:id="rId9"/>
    <p:sldId id="312" r:id="rId10"/>
    <p:sldId id="313" r:id="rId11"/>
    <p:sldId id="314" r:id="rId12"/>
    <p:sldId id="315" r:id="rId13"/>
    <p:sldId id="308" r:id="rId14"/>
    <p:sldId id="321" r:id="rId15"/>
    <p:sldId id="319" r:id="rId16"/>
    <p:sldId id="320" r:id="rId17"/>
    <p:sldId id="291" r:id="rId18"/>
  </p:sldIdLst>
  <p:sldSz cx="12192000" cy="6858000"/>
  <p:notesSz cx="6858000" cy="9144000"/>
  <p:embeddedFontLst>
    <p:embeddedFont>
      <p:font typeface="Calibri" panose="020F0502020204030204" pitchFamily="34" charset="0"/>
      <p:regular r:id="rId21"/>
      <p:bold r:id="rId22"/>
      <p:italic r:id="rId23"/>
      <p:boldItalic r:id="rId24"/>
    </p:embeddedFont>
    <p:embeddedFont>
      <p:font typeface="Inter" panose="020B0604020202020204" charset="0"/>
      <p:regular r:id="rId25"/>
      <p:bold r:id="rId25"/>
      <p:italic r:id="rId25"/>
      <p:boldItalic r:id="rId25"/>
    </p:embeddedFont>
    <p:embeddedFont>
      <p:font typeface="Tartu Kodanik" panose="020B0604020202020204" charset="0"/>
      <p:regular r:id="rId26"/>
    </p:embeddedFont>
    <p:embeddedFont>
      <p:font typeface="Tartu Kodanik" panose="020B0604020202020204" charset="0"/>
      <p:regular r:id="rId26"/>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7F2E9"/>
    <a:srgbClr val="000000"/>
    <a:srgbClr val="B1E2BC"/>
    <a:srgbClr val="443A5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616DA210-FB5B-4158-B5E0-FEB733F419B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427"/>
    <p:restoredTop sz="96327"/>
  </p:normalViewPr>
  <p:slideViewPr>
    <p:cSldViewPr snapToGrid="0" snapToObjects="1">
      <p:cViewPr varScale="1">
        <p:scale>
          <a:sx n="121" d="100"/>
          <a:sy n="121" d="100"/>
        </p:scale>
        <p:origin x="108" y="594"/>
      </p:cViewPr>
      <p:guideLst/>
    </p:cSldViewPr>
  </p:slideViewPr>
  <p:notesTextViewPr>
    <p:cViewPr>
      <p:scale>
        <a:sx n="1" d="1"/>
        <a:sy n="1" d="1"/>
      </p:scale>
      <p:origin x="0" y="0"/>
    </p:cViewPr>
  </p:notesTextViewPr>
  <p:notesViewPr>
    <p:cSldViewPr snapToGrid="0" snapToObjects="1">
      <p:cViewPr varScale="1">
        <p:scale>
          <a:sx n="139" d="100"/>
          <a:sy n="139" d="100"/>
        </p:scale>
        <p:origin x="4648" y="17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font" Target="fonts/font6.fntdata"/><Relationship Id="rId3" Type="http://schemas.openxmlformats.org/officeDocument/2006/relationships/customXml" Target="../customXml/item3.xml"/><Relationship Id="rId21" Type="http://schemas.openxmlformats.org/officeDocument/2006/relationships/font" Target="fonts/font1.fntdata"/><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font" Target="fonts/font5.fntdata"/><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handoutMaster" Target="handoutMasters/handoutMaster1.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font" Target="fonts/font4.fntdata"/><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font" Target="fonts/font3.fntdata"/><Relationship Id="rId28" Type="http://schemas.openxmlformats.org/officeDocument/2006/relationships/viewProps" Target="viewProps.xml"/><Relationship Id="rId10" Type="http://schemas.openxmlformats.org/officeDocument/2006/relationships/slide" Target="slides/slide4.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font" Target="fonts/font2.fntdata"/><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FE773E1-C3DD-9446-8BB9-0DCD0DA096A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EE">
              <a:latin typeface="Inter" panose="02000503000000020004" pitchFamily="2" charset="0"/>
            </a:endParaRPr>
          </a:p>
        </p:txBody>
      </p:sp>
      <p:sp>
        <p:nvSpPr>
          <p:cNvPr id="3" name="Date Placeholder 2">
            <a:extLst>
              <a:ext uri="{FF2B5EF4-FFF2-40B4-BE49-F238E27FC236}">
                <a16:creationId xmlns:a16="http://schemas.microsoft.com/office/drawing/2014/main" id="{2DCBE0BB-167F-35EE-A558-FAC78D72881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173FD1E-C7B9-564D-AFCC-765965D58532}" type="datetimeFigureOut">
              <a:rPr lang="en-US">
                <a:latin typeface="Inter" panose="02000503000000020004" pitchFamily="2" charset="0"/>
              </a:rPr>
              <a:t>3/31/2023</a:t>
            </a:fld>
            <a:endParaRPr lang="en-EE">
              <a:latin typeface="Inter" panose="02000503000000020004" pitchFamily="2" charset="0"/>
            </a:endParaRPr>
          </a:p>
        </p:txBody>
      </p:sp>
      <p:sp>
        <p:nvSpPr>
          <p:cNvPr id="4" name="Footer Placeholder 3">
            <a:extLst>
              <a:ext uri="{FF2B5EF4-FFF2-40B4-BE49-F238E27FC236}">
                <a16:creationId xmlns:a16="http://schemas.microsoft.com/office/drawing/2014/main" id="{8412D222-B109-3179-4B08-88469C91772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EE">
              <a:latin typeface="Inter" panose="02000503000000020004" pitchFamily="2" charset="0"/>
            </a:endParaRPr>
          </a:p>
        </p:txBody>
      </p:sp>
      <p:sp>
        <p:nvSpPr>
          <p:cNvPr id="5" name="Slide Number Placeholder 4">
            <a:extLst>
              <a:ext uri="{FF2B5EF4-FFF2-40B4-BE49-F238E27FC236}">
                <a16:creationId xmlns:a16="http://schemas.microsoft.com/office/drawing/2014/main" id="{92B98CFF-6848-48EB-1CD9-AE19F94C2EF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330BD75-C0A0-D148-94E1-FFBD88BDF38F}" type="slidenum">
              <a:rPr>
                <a:latin typeface="Inter" panose="02000503000000020004" pitchFamily="2" charset="0"/>
              </a:rPr>
              <a:t>‹#›</a:t>
            </a:fld>
            <a:endParaRPr lang="en-EE">
              <a:latin typeface="Inter" panose="02000503000000020004" pitchFamily="2" charset="0"/>
            </a:endParaRPr>
          </a:p>
        </p:txBody>
      </p:sp>
    </p:spTree>
    <p:extLst>
      <p:ext uri="{BB962C8B-B14F-4D97-AF65-F5344CB8AC3E}">
        <p14:creationId xmlns:p14="http://schemas.microsoft.com/office/powerpoint/2010/main" val="192724221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Inter" panose="02000503000000020004" pitchFamily="2" charset="0"/>
              </a:defRPr>
            </a:lvl1pPr>
          </a:lstStyle>
          <a:p>
            <a:endParaRPr lang="en-E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Inter" panose="02000503000000020004" pitchFamily="2" charset="0"/>
              </a:defRPr>
            </a:lvl1pPr>
          </a:lstStyle>
          <a:p>
            <a:fld id="{5F4646FD-9F0D-6444-B005-A12BF4761990}" type="datetimeFigureOut">
              <a:rPr lang="en-EE"/>
              <a:pPr/>
              <a:t>03/31/2023</a:t>
            </a:fld>
            <a:endParaRPr lang="en-E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E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E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Inter" panose="02000503000000020004" pitchFamily="2" charset="0"/>
              </a:defRPr>
            </a:lvl1pPr>
          </a:lstStyle>
          <a:p>
            <a:endParaRPr lang="en-E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Inter" panose="02000503000000020004" pitchFamily="2" charset="0"/>
              </a:defRPr>
            </a:lvl1pPr>
          </a:lstStyle>
          <a:p>
            <a:fld id="{016D5EB1-0A0D-E346-9FDD-3AA9145EDA9E}" type="slidenum">
              <a:rPr lang="en-EE"/>
              <a:pPr/>
              <a:t>‹#›</a:t>
            </a:fld>
            <a:endParaRPr lang="en-EE"/>
          </a:p>
        </p:txBody>
      </p:sp>
    </p:spTree>
    <p:extLst>
      <p:ext uri="{BB962C8B-B14F-4D97-AF65-F5344CB8AC3E}">
        <p14:creationId xmlns:p14="http://schemas.microsoft.com/office/powerpoint/2010/main" val="433401855"/>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Inter" panose="02000503000000020004" pitchFamily="2" charset="0"/>
        <a:ea typeface="+mn-ea"/>
        <a:cs typeface="+mn-cs"/>
      </a:defRPr>
    </a:lvl1pPr>
    <a:lvl2pPr marL="457200" algn="l" defTabSz="914400" rtl="0" eaLnBrk="1" latinLnBrk="0" hangingPunct="1">
      <a:defRPr sz="1200" b="0" i="0" kern="1200">
        <a:solidFill>
          <a:schemeClr val="tx1"/>
        </a:solidFill>
        <a:latin typeface="Inter" panose="02000503000000020004" pitchFamily="2" charset="0"/>
        <a:ea typeface="+mn-ea"/>
        <a:cs typeface="+mn-cs"/>
      </a:defRPr>
    </a:lvl2pPr>
    <a:lvl3pPr marL="914400" algn="l" defTabSz="914400" rtl="0" eaLnBrk="1" latinLnBrk="0" hangingPunct="1">
      <a:defRPr sz="1200" b="0" i="0" kern="1200">
        <a:solidFill>
          <a:schemeClr val="tx1"/>
        </a:solidFill>
        <a:latin typeface="Inter" panose="02000503000000020004" pitchFamily="2" charset="0"/>
        <a:ea typeface="+mn-ea"/>
        <a:cs typeface="+mn-cs"/>
      </a:defRPr>
    </a:lvl3pPr>
    <a:lvl4pPr marL="1371600" algn="l" defTabSz="914400" rtl="0" eaLnBrk="1" latinLnBrk="0" hangingPunct="1">
      <a:defRPr sz="1200" b="0" i="0" kern="1200">
        <a:solidFill>
          <a:schemeClr val="tx1"/>
        </a:solidFill>
        <a:latin typeface="Inter" panose="02000503000000020004" pitchFamily="2" charset="0"/>
        <a:ea typeface="+mn-ea"/>
        <a:cs typeface="+mn-cs"/>
      </a:defRPr>
    </a:lvl4pPr>
    <a:lvl5pPr marL="1828800" algn="l" defTabSz="914400" rtl="0" eaLnBrk="1" latinLnBrk="0" hangingPunct="1">
      <a:defRPr sz="1200" b="0" i="0" kern="1200">
        <a:solidFill>
          <a:schemeClr val="tx1"/>
        </a:solidFill>
        <a:latin typeface="Inter" panose="02000503000000020004" pitchFamily="2"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hyperlink" Target="https://youtu.be/gyHv_qRIa6g" TargetMode="External"/><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ealkiri">
    <p:spTree>
      <p:nvGrpSpPr>
        <p:cNvPr id="1" name=""/>
        <p:cNvGrpSpPr/>
        <p:nvPr/>
      </p:nvGrpSpPr>
      <p:grpSpPr>
        <a:xfrm>
          <a:off x="0" y="0"/>
          <a:ext cx="0" cy="0"/>
          <a:chOff x="0" y="0"/>
          <a:chExt cx="0" cy="0"/>
        </a:xfrm>
      </p:grpSpPr>
      <p:sp>
        <p:nvSpPr>
          <p:cNvPr id="2" name="Title 1"/>
          <p:cNvSpPr>
            <a:spLocks noGrp="1"/>
          </p:cNvSpPr>
          <p:nvPr>
            <p:ph type="title"/>
          </p:nvPr>
        </p:nvSpPr>
        <p:spPr>
          <a:xfrm>
            <a:off x="289559" y="225426"/>
            <a:ext cx="7790408" cy="2077199"/>
          </a:xfrm>
        </p:spPr>
        <p:txBody>
          <a:bodyPr>
            <a:noAutofit/>
          </a:bodyPr>
          <a:lstStyle/>
          <a:p>
            <a:r>
              <a:rPr lang="en-US"/>
              <a:t>Click to edit Master title style</a:t>
            </a:r>
            <a:endParaRPr lang="en-US" dirty="0"/>
          </a:p>
        </p:txBody>
      </p:sp>
      <p:sp>
        <p:nvSpPr>
          <p:cNvPr id="8" name="Freeform 5">
            <a:extLst>
              <a:ext uri="{FF2B5EF4-FFF2-40B4-BE49-F238E27FC236}">
                <a16:creationId xmlns:a16="http://schemas.microsoft.com/office/drawing/2014/main" id="{D4A785C0-3747-C136-50FF-4C8C2F009A06}"/>
              </a:ext>
            </a:extLst>
          </p:cNvPr>
          <p:cNvSpPr>
            <a:spLocks noEditPoints="1"/>
          </p:cNvSpPr>
          <p:nvPr userDrawn="1"/>
        </p:nvSpPr>
        <p:spPr bwMode="auto">
          <a:xfrm>
            <a:off x="344948" y="6287131"/>
            <a:ext cx="1539475" cy="345443"/>
          </a:xfrm>
          <a:custGeom>
            <a:avLst/>
            <a:gdLst>
              <a:gd name="T0" fmla="*/ 6664 w 19606"/>
              <a:gd name="T1" fmla="*/ 3625 h 4402"/>
              <a:gd name="T2" fmla="*/ 7599 w 19606"/>
              <a:gd name="T3" fmla="*/ 4311 h 4402"/>
              <a:gd name="T4" fmla="*/ 7460 w 19606"/>
              <a:gd name="T5" fmla="*/ 1834 h 4402"/>
              <a:gd name="T6" fmla="*/ 4115 w 19606"/>
              <a:gd name="T7" fmla="*/ 359 h 4402"/>
              <a:gd name="T8" fmla="*/ 5432 w 19606"/>
              <a:gd name="T9" fmla="*/ 675 h 4402"/>
              <a:gd name="T10" fmla="*/ 6628 w 19606"/>
              <a:gd name="T11" fmla="*/ 2350 h 4402"/>
              <a:gd name="T12" fmla="*/ 3059 w 19606"/>
              <a:gd name="T13" fmla="*/ 3079 h 4402"/>
              <a:gd name="T14" fmla="*/ 1384 w 19606"/>
              <a:gd name="T15" fmla="*/ 4311 h 4402"/>
              <a:gd name="T16" fmla="*/ 2136 w 19606"/>
              <a:gd name="T17" fmla="*/ 730 h 4402"/>
              <a:gd name="T18" fmla="*/ 3520 w 19606"/>
              <a:gd name="T19" fmla="*/ 62 h 4402"/>
              <a:gd name="T20" fmla="*/ 0 w 19606"/>
              <a:gd name="T21" fmla="*/ 730 h 4402"/>
              <a:gd name="T22" fmla="*/ 1384 w 19606"/>
              <a:gd name="T23" fmla="*/ 4311 h 4402"/>
              <a:gd name="T24" fmla="*/ 3812 w 19606"/>
              <a:gd name="T25" fmla="*/ 3079 h 4402"/>
              <a:gd name="T26" fmla="*/ 6306 w 19606"/>
              <a:gd name="T27" fmla="*/ 2963 h 4402"/>
              <a:gd name="T28" fmla="*/ 8285 w 19606"/>
              <a:gd name="T29" fmla="*/ 4311 h 4402"/>
              <a:gd name="T30" fmla="*/ 9026 w 19606"/>
              <a:gd name="T31" fmla="*/ 2848 h 4402"/>
              <a:gd name="T32" fmla="*/ 10901 w 19606"/>
              <a:gd name="T33" fmla="*/ 4311 h 4402"/>
              <a:gd name="T34" fmla="*/ 10895 w 19606"/>
              <a:gd name="T35" fmla="*/ 2654 h 4402"/>
              <a:gd name="T36" fmla="*/ 10112 w 19606"/>
              <a:gd name="T37" fmla="*/ 62 h 4402"/>
              <a:gd name="T38" fmla="*/ 8285 w 19606"/>
              <a:gd name="T39" fmla="*/ 4311 h 4402"/>
              <a:gd name="T40" fmla="*/ 9026 w 19606"/>
              <a:gd name="T41" fmla="*/ 730 h 4402"/>
              <a:gd name="T42" fmla="*/ 10932 w 19606"/>
              <a:gd name="T43" fmla="*/ 1458 h 4402"/>
              <a:gd name="T44" fmla="*/ 9026 w 19606"/>
              <a:gd name="T45" fmla="*/ 2192 h 4402"/>
              <a:gd name="T46" fmla="*/ 14088 w 19606"/>
              <a:gd name="T47" fmla="*/ 4311 h 4402"/>
              <a:gd name="T48" fmla="*/ 15472 w 19606"/>
              <a:gd name="T49" fmla="*/ 730 h 4402"/>
              <a:gd name="T50" fmla="*/ 11951 w 19606"/>
              <a:gd name="T51" fmla="*/ 62 h 4402"/>
              <a:gd name="T52" fmla="*/ 13335 w 19606"/>
              <a:gd name="T53" fmla="*/ 730 h 4402"/>
              <a:gd name="T54" fmla="*/ 17554 w 19606"/>
              <a:gd name="T55" fmla="*/ 4372 h 4402"/>
              <a:gd name="T56" fmla="*/ 19606 w 19606"/>
              <a:gd name="T57" fmla="*/ 3030 h 4402"/>
              <a:gd name="T58" fmla="*/ 18865 w 19606"/>
              <a:gd name="T59" fmla="*/ 62 h 4402"/>
              <a:gd name="T60" fmla="*/ 18040 w 19606"/>
              <a:gd name="T61" fmla="*/ 3716 h 4402"/>
              <a:gd name="T62" fmla="*/ 16729 w 19606"/>
              <a:gd name="T63" fmla="*/ 3030 h 4402"/>
              <a:gd name="T64" fmla="*/ 15988 w 19606"/>
              <a:gd name="T65" fmla="*/ 62 h 4402"/>
              <a:gd name="T66" fmla="*/ 17554 w 19606"/>
              <a:gd name="T67" fmla="*/ 4372 h 44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606" h="4402">
                <a:moveTo>
                  <a:pt x="4752" y="4402"/>
                </a:moveTo>
                <a:cubicBezTo>
                  <a:pt x="5487" y="4402"/>
                  <a:pt x="6173" y="4098"/>
                  <a:pt x="6664" y="3625"/>
                </a:cubicBezTo>
                <a:cubicBezTo>
                  <a:pt x="6743" y="3825"/>
                  <a:pt x="6804" y="4056"/>
                  <a:pt x="6853" y="4311"/>
                </a:cubicBezTo>
                <a:cubicBezTo>
                  <a:pt x="7599" y="4311"/>
                  <a:pt x="7599" y="4311"/>
                  <a:pt x="7599" y="4311"/>
                </a:cubicBezTo>
                <a:cubicBezTo>
                  <a:pt x="7514" y="3843"/>
                  <a:pt x="7363" y="3400"/>
                  <a:pt x="7138" y="3018"/>
                </a:cubicBezTo>
                <a:cubicBezTo>
                  <a:pt x="7344" y="2660"/>
                  <a:pt x="7460" y="2253"/>
                  <a:pt x="7460" y="1834"/>
                </a:cubicBezTo>
                <a:cubicBezTo>
                  <a:pt x="7460" y="717"/>
                  <a:pt x="6592" y="1"/>
                  <a:pt x="5432" y="1"/>
                </a:cubicBezTo>
                <a:cubicBezTo>
                  <a:pt x="4969" y="0"/>
                  <a:pt x="4514" y="124"/>
                  <a:pt x="4115" y="359"/>
                </a:cubicBezTo>
                <a:cubicBezTo>
                  <a:pt x="4461" y="960"/>
                  <a:pt x="4461" y="960"/>
                  <a:pt x="4461" y="960"/>
                </a:cubicBezTo>
                <a:cubicBezTo>
                  <a:pt x="4758" y="784"/>
                  <a:pt x="5074" y="675"/>
                  <a:pt x="5432" y="675"/>
                </a:cubicBezTo>
                <a:cubicBezTo>
                  <a:pt x="6221" y="675"/>
                  <a:pt x="6707" y="1148"/>
                  <a:pt x="6707" y="1834"/>
                </a:cubicBezTo>
                <a:cubicBezTo>
                  <a:pt x="6707" y="2010"/>
                  <a:pt x="6677" y="2180"/>
                  <a:pt x="6628" y="2350"/>
                </a:cubicBezTo>
                <a:cubicBezTo>
                  <a:pt x="6179" y="1925"/>
                  <a:pt x="5596" y="1664"/>
                  <a:pt x="4886" y="1664"/>
                </a:cubicBezTo>
                <a:cubicBezTo>
                  <a:pt x="3575" y="1664"/>
                  <a:pt x="3059" y="2435"/>
                  <a:pt x="3059" y="3079"/>
                </a:cubicBezTo>
                <a:cubicBezTo>
                  <a:pt x="3059" y="3862"/>
                  <a:pt x="3751" y="4402"/>
                  <a:pt x="4752" y="4402"/>
                </a:cubicBezTo>
                <a:close/>
                <a:moveTo>
                  <a:pt x="1384" y="4311"/>
                </a:moveTo>
                <a:cubicBezTo>
                  <a:pt x="2136" y="4311"/>
                  <a:pt x="2136" y="4311"/>
                  <a:pt x="2136" y="4311"/>
                </a:cubicBezTo>
                <a:cubicBezTo>
                  <a:pt x="2136" y="730"/>
                  <a:pt x="2136" y="730"/>
                  <a:pt x="2136" y="730"/>
                </a:cubicBezTo>
                <a:cubicBezTo>
                  <a:pt x="3520" y="730"/>
                  <a:pt x="3520" y="730"/>
                  <a:pt x="3520" y="730"/>
                </a:cubicBezTo>
                <a:cubicBezTo>
                  <a:pt x="3520" y="62"/>
                  <a:pt x="3520" y="62"/>
                  <a:pt x="3520" y="62"/>
                </a:cubicBezTo>
                <a:cubicBezTo>
                  <a:pt x="0" y="62"/>
                  <a:pt x="0" y="62"/>
                  <a:pt x="0" y="62"/>
                </a:cubicBezTo>
                <a:cubicBezTo>
                  <a:pt x="0" y="730"/>
                  <a:pt x="0" y="730"/>
                  <a:pt x="0" y="730"/>
                </a:cubicBezTo>
                <a:cubicBezTo>
                  <a:pt x="1384" y="730"/>
                  <a:pt x="1384" y="730"/>
                  <a:pt x="1384" y="730"/>
                </a:cubicBezTo>
                <a:lnTo>
                  <a:pt x="1384" y="4311"/>
                </a:lnTo>
                <a:close/>
                <a:moveTo>
                  <a:pt x="4752" y="3746"/>
                </a:moveTo>
                <a:cubicBezTo>
                  <a:pt x="4164" y="3746"/>
                  <a:pt x="3812" y="3473"/>
                  <a:pt x="3812" y="3079"/>
                </a:cubicBezTo>
                <a:cubicBezTo>
                  <a:pt x="3812" y="2660"/>
                  <a:pt x="4206" y="2308"/>
                  <a:pt x="4886" y="2308"/>
                </a:cubicBezTo>
                <a:cubicBezTo>
                  <a:pt x="5481" y="2308"/>
                  <a:pt x="5960" y="2520"/>
                  <a:pt x="6306" y="2963"/>
                </a:cubicBezTo>
                <a:cubicBezTo>
                  <a:pt x="5954" y="3419"/>
                  <a:pt x="5396" y="3746"/>
                  <a:pt x="4752" y="3746"/>
                </a:cubicBezTo>
                <a:close/>
                <a:moveTo>
                  <a:pt x="8285" y="4311"/>
                </a:moveTo>
                <a:cubicBezTo>
                  <a:pt x="9026" y="4311"/>
                  <a:pt x="9026" y="4311"/>
                  <a:pt x="9026" y="4311"/>
                </a:cubicBezTo>
                <a:cubicBezTo>
                  <a:pt x="9026" y="2848"/>
                  <a:pt x="9026" y="2848"/>
                  <a:pt x="9026" y="2848"/>
                </a:cubicBezTo>
                <a:cubicBezTo>
                  <a:pt x="10185" y="2848"/>
                  <a:pt x="10185" y="2848"/>
                  <a:pt x="10185" y="2848"/>
                </a:cubicBezTo>
                <a:cubicBezTo>
                  <a:pt x="10901" y="4311"/>
                  <a:pt x="10901" y="4311"/>
                  <a:pt x="10901" y="4311"/>
                </a:cubicBezTo>
                <a:cubicBezTo>
                  <a:pt x="11733" y="4311"/>
                  <a:pt x="11733" y="4311"/>
                  <a:pt x="11733" y="4311"/>
                </a:cubicBezTo>
                <a:cubicBezTo>
                  <a:pt x="10895" y="2654"/>
                  <a:pt x="10895" y="2654"/>
                  <a:pt x="10895" y="2654"/>
                </a:cubicBezTo>
                <a:cubicBezTo>
                  <a:pt x="11357" y="2411"/>
                  <a:pt x="11672" y="1962"/>
                  <a:pt x="11672" y="1458"/>
                </a:cubicBezTo>
                <a:cubicBezTo>
                  <a:pt x="11672" y="699"/>
                  <a:pt x="10968" y="62"/>
                  <a:pt x="10112" y="62"/>
                </a:cubicBezTo>
                <a:cubicBezTo>
                  <a:pt x="8285" y="62"/>
                  <a:pt x="8285" y="62"/>
                  <a:pt x="8285" y="62"/>
                </a:cubicBezTo>
                <a:lnTo>
                  <a:pt x="8285" y="4311"/>
                </a:lnTo>
                <a:close/>
                <a:moveTo>
                  <a:pt x="9026" y="2192"/>
                </a:moveTo>
                <a:cubicBezTo>
                  <a:pt x="9026" y="730"/>
                  <a:pt x="9026" y="730"/>
                  <a:pt x="9026" y="730"/>
                </a:cubicBezTo>
                <a:cubicBezTo>
                  <a:pt x="10112" y="730"/>
                  <a:pt x="10112" y="730"/>
                  <a:pt x="10112" y="730"/>
                </a:cubicBezTo>
                <a:cubicBezTo>
                  <a:pt x="10616" y="730"/>
                  <a:pt x="10932" y="997"/>
                  <a:pt x="10932" y="1458"/>
                </a:cubicBezTo>
                <a:cubicBezTo>
                  <a:pt x="10932" y="1919"/>
                  <a:pt x="10616" y="2192"/>
                  <a:pt x="10112" y="2192"/>
                </a:cubicBezTo>
                <a:lnTo>
                  <a:pt x="9026" y="2192"/>
                </a:lnTo>
                <a:close/>
                <a:moveTo>
                  <a:pt x="13335" y="4311"/>
                </a:moveTo>
                <a:cubicBezTo>
                  <a:pt x="14088" y="4311"/>
                  <a:pt x="14088" y="4311"/>
                  <a:pt x="14088" y="4311"/>
                </a:cubicBezTo>
                <a:cubicBezTo>
                  <a:pt x="14088" y="730"/>
                  <a:pt x="14088" y="730"/>
                  <a:pt x="14088" y="730"/>
                </a:cubicBezTo>
                <a:cubicBezTo>
                  <a:pt x="15472" y="730"/>
                  <a:pt x="15472" y="730"/>
                  <a:pt x="15472" y="730"/>
                </a:cubicBezTo>
                <a:cubicBezTo>
                  <a:pt x="15472" y="62"/>
                  <a:pt x="15472" y="62"/>
                  <a:pt x="15472" y="62"/>
                </a:cubicBezTo>
                <a:cubicBezTo>
                  <a:pt x="11951" y="62"/>
                  <a:pt x="11951" y="62"/>
                  <a:pt x="11951" y="62"/>
                </a:cubicBezTo>
                <a:cubicBezTo>
                  <a:pt x="11951" y="730"/>
                  <a:pt x="11951" y="730"/>
                  <a:pt x="11951" y="730"/>
                </a:cubicBezTo>
                <a:cubicBezTo>
                  <a:pt x="13335" y="730"/>
                  <a:pt x="13335" y="730"/>
                  <a:pt x="13335" y="730"/>
                </a:cubicBezTo>
                <a:lnTo>
                  <a:pt x="13335" y="4311"/>
                </a:lnTo>
                <a:close/>
                <a:moveTo>
                  <a:pt x="17554" y="4372"/>
                </a:moveTo>
                <a:cubicBezTo>
                  <a:pt x="18040" y="4372"/>
                  <a:pt x="18040" y="4372"/>
                  <a:pt x="18040" y="4372"/>
                </a:cubicBezTo>
                <a:cubicBezTo>
                  <a:pt x="18962" y="4372"/>
                  <a:pt x="19606" y="3837"/>
                  <a:pt x="19606" y="3030"/>
                </a:cubicBezTo>
                <a:cubicBezTo>
                  <a:pt x="19606" y="62"/>
                  <a:pt x="19606" y="62"/>
                  <a:pt x="19606" y="62"/>
                </a:cubicBezTo>
                <a:cubicBezTo>
                  <a:pt x="18865" y="62"/>
                  <a:pt x="18865" y="62"/>
                  <a:pt x="18865" y="62"/>
                </a:cubicBezTo>
                <a:cubicBezTo>
                  <a:pt x="18865" y="3030"/>
                  <a:pt x="18865" y="3030"/>
                  <a:pt x="18865" y="3030"/>
                </a:cubicBezTo>
                <a:cubicBezTo>
                  <a:pt x="18865" y="3485"/>
                  <a:pt x="18550" y="3716"/>
                  <a:pt x="18040" y="3716"/>
                </a:cubicBezTo>
                <a:cubicBezTo>
                  <a:pt x="17554" y="3716"/>
                  <a:pt x="17554" y="3716"/>
                  <a:pt x="17554" y="3716"/>
                </a:cubicBezTo>
                <a:cubicBezTo>
                  <a:pt x="17044" y="3716"/>
                  <a:pt x="16729" y="3485"/>
                  <a:pt x="16729" y="3030"/>
                </a:cubicBezTo>
                <a:cubicBezTo>
                  <a:pt x="16729" y="62"/>
                  <a:pt x="16729" y="62"/>
                  <a:pt x="16729" y="62"/>
                </a:cubicBezTo>
                <a:cubicBezTo>
                  <a:pt x="15988" y="62"/>
                  <a:pt x="15988" y="62"/>
                  <a:pt x="15988" y="62"/>
                </a:cubicBezTo>
                <a:cubicBezTo>
                  <a:pt x="15988" y="3030"/>
                  <a:pt x="15988" y="3030"/>
                  <a:pt x="15988" y="3030"/>
                </a:cubicBezTo>
                <a:cubicBezTo>
                  <a:pt x="15988" y="3837"/>
                  <a:pt x="16631" y="4372"/>
                  <a:pt x="17554" y="4372"/>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solidFill>
                <a:schemeClr val="accent1"/>
              </a:solidFill>
            </a:endParaRPr>
          </a:p>
        </p:txBody>
      </p:sp>
      <p:cxnSp>
        <p:nvCxnSpPr>
          <p:cNvPr id="4" name="Straight Connector 3">
            <a:extLst>
              <a:ext uri="{FF2B5EF4-FFF2-40B4-BE49-F238E27FC236}">
                <a16:creationId xmlns:a16="http://schemas.microsoft.com/office/drawing/2014/main" id="{FDC78E36-630A-B2BA-EEC5-A40FFD6BE8C1}"/>
              </a:ext>
            </a:extLst>
          </p:cNvPr>
          <p:cNvCxnSpPr/>
          <p:nvPr userDrawn="1"/>
        </p:nvCxnSpPr>
        <p:spPr>
          <a:xfrm>
            <a:off x="192088" y="225425"/>
            <a:ext cx="0" cy="640715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4A1A04B2-0DB9-C601-60AD-8DC179C474B1}"/>
              </a:ext>
            </a:extLst>
          </p:cNvPr>
          <p:cNvCxnSpPr/>
          <p:nvPr userDrawn="1"/>
        </p:nvCxnSpPr>
        <p:spPr>
          <a:xfrm>
            <a:off x="11972132" y="225425"/>
            <a:ext cx="0" cy="640715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53FEDDD2-1D10-02BF-DF9F-B506C8BE9847}"/>
              </a:ext>
            </a:extLst>
          </p:cNvPr>
          <p:cNvCxnSpPr/>
          <p:nvPr userDrawn="1"/>
        </p:nvCxnSpPr>
        <p:spPr>
          <a:xfrm>
            <a:off x="8182010" y="225425"/>
            <a:ext cx="0" cy="640715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Date Placeholder 3">
            <a:extLst>
              <a:ext uri="{FF2B5EF4-FFF2-40B4-BE49-F238E27FC236}">
                <a16:creationId xmlns:a16="http://schemas.microsoft.com/office/drawing/2014/main" id="{C9D55036-8613-E3BE-642F-A768877BF602}"/>
              </a:ext>
            </a:extLst>
          </p:cNvPr>
          <p:cNvSpPr>
            <a:spLocks noGrp="1"/>
          </p:cNvSpPr>
          <p:nvPr>
            <p:ph type="dt" sz="half" idx="2"/>
          </p:nvPr>
        </p:nvSpPr>
        <p:spPr>
          <a:xfrm>
            <a:off x="5336751" y="6332449"/>
            <a:ext cx="2743200" cy="365125"/>
          </a:xfrm>
          <a:prstGeom prst="rect">
            <a:avLst/>
          </a:prstGeom>
        </p:spPr>
        <p:txBody>
          <a:bodyPr vert="horz" lIns="91440" tIns="45720" rIns="0" bIns="45720" rtlCol="0" anchor="b"/>
          <a:lstStyle>
            <a:lvl1pPr algn="r">
              <a:defRPr sz="800">
                <a:solidFill>
                  <a:schemeClr val="accent1"/>
                </a:solidFill>
                <a:latin typeface="Inter" panose="02000503000000020004" pitchFamily="50" charset="0"/>
                <a:ea typeface="Inter" panose="02000503000000020004" pitchFamily="50" charset="0"/>
                <a:cs typeface="Inter" panose="02000503000000020004" pitchFamily="50" charset="0"/>
              </a:defRPr>
            </a:lvl1pPr>
          </a:lstStyle>
          <a:p>
            <a:r>
              <a:rPr lang="en-US"/>
              <a:t>31/10/22</a:t>
            </a:r>
            <a:endParaRPr lang="en-EE"/>
          </a:p>
        </p:txBody>
      </p:sp>
      <p:sp>
        <p:nvSpPr>
          <p:cNvPr id="18" name="Text Placeholder 16">
            <a:extLst>
              <a:ext uri="{FF2B5EF4-FFF2-40B4-BE49-F238E27FC236}">
                <a16:creationId xmlns:a16="http://schemas.microsoft.com/office/drawing/2014/main" id="{D21BACEF-C62F-BE74-C584-E068A83F55D2}"/>
              </a:ext>
            </a:extLst>
          </p:cNvPr>
          <p:cNvSpPr>
            <a:spLocks noGrp="1"/>
          </p:cNvSpPr>
          <p:nvPr>
            <p:ph type="body" sz="quarter" idx="11"/>
          </p:nvPr>
        </p:nvSpPr>
        <p:spPr>
          <a:xfrm>
            <a:off x="288925" y="3097213"/>
            <a:ext cx="7791450" cy="2889250"/>
          </a:xfrm>
        </p:spPr>
        <p:txBody>
          <a:bodyPr anchor="b"/>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EE"/>
          </a:p>
        </p:txBody>
      </p:sp>
    </p:spTree>
    <p:extLst>
      <p:ext uri="{BB962C8B-B14F-4D97-AF65-F5344CB8AC3E}">
        <p14:creationId xmlns:p14="http://schemas.microsoft.com/office/powerpoint/2010/main" val="17713036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kstislaid_1fotoga">
    <p:spTree>
      <p:nvGrpSpPr>
        <p:cNvPr id="1" name=""/>
        <p:cNvGrpSpPr/>
        <p:nvPr/>
      </p:nvGrpSpPr>
      <p:grpSpPr>
        <a:xfrm>
          <a:off x="0" y="0"/>
          <a:ext cx="0" cy="0"/>
          <a:chOff x="0" y="0"/>
          <a:chExt cx="0" cy="0"/>
        </a:xfrm>
      </p:grpSpPr>
      <p:sp>
        <p:nvSpPr>
          <p:cNvPr id="2" name="Title 1"/>
          <p:cNvSpPr>
            <a:spLocks noGrp="1"/>
          </p:cNvSpPr>
          <p:nvPr>
            <p:ph type="title"/>
          </p:nvPr>
        </p:nvSpPr>
        <p:spPr>
          <a:xfrm>
            <a:off x="289559" y="225425"/>
            <a:ext cx="5691021" cy="1325563"/>
          </a:xfrm>
        </p:spPr>
        <p:txBody>
          <a:bodyPr/>
          <a:lstStyle/>
          <a:p>
            <a:r>
              <a:rPr lang="en-US"/>
              <a:t>Click to edit Master title style</a:t>
            </a:r>
            <a:endParaRPr lang="en-US" dirty="0"/>
          </a:p>
        </p:txBody>
      </p:sp>
      <p:cxnSp>
        <p:nvCxnSpPr>
          <p:cNvPr id="7" name="Straight Connector 6">
            <a:extLst>
              <a:ext uri="{FF2B5EF4-FFF2-40B4-BE49-F238E27FC236}">
                <a16:creationId xmlns:a16="http://schemas.microsoft.com/office/drawing/2014/main" id="{D175AAA5-9BBB-0878-4812-487D05511A91}"/>
              </a:ext>
            </a:extLst>
          </p:cNvPr>
          <p:cNvCxnSpPr>
            <a:cxnSpLocks/>
          </p:cNvCxnSpPr>
          <p:nvPr userDrawn="1"/>
        </p:nvCxnSpPr>
        <p:spPr>
          <a:xfrm>
            <a:off x="6096000" y="225425"/>
            <a:ext cx="0" cy="640715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Picture Placeholder 8">
            <a:extLst>
              <a:ext uri="{FF2B5EF4-FFF2-40B4-BE49-F238E27FC236}">
                <a16:creationId xmlns:a16="http://schemas.microsoft.com/office/drawing/2014/main" id="{05721413-B711-242B-15BE-765E33D8BE71}"/>
              </a:ext>
            </a:extLst>
          </p:cNvPr>
          <p:cNvSpPr>
            <a:spLocks noGrp="1"/>
          </p:cNvSpPr>
          <p:nvPr>
            <p:ph type="pic" sz="quarter" idx="11"/>
          </p:nvPr>
        </p:nvSpPr>
        <p:spPr>
          <a:xfrm>
            <a:off x="6217920" y="225425"/>
            <a:ext cx="5638792" cy="6407150"/>
          </a:xfrm>
        </p:spPr>
        <p:txBody>
          <a:bodyPr/>
          <a:lstStyle/>
          <a:p>
            <a:r>
              <a:rPr lang="en-US"/>
              <a:t>Click icon to add picture</a:t>
            </a:r>
          </a:p>
        </p:txBody>
      </p:sp>
      <p:cxnSp>
        <p:nvCxnSpPr>
          <p:cNvPr id="5" name="Straight Connector 4">
            <a:extLst>
              <a:ext uri="{FF2B5EF4-FFF2-40B4-BE49-F238E27FC236}">
                <a16:creationId xmlns:a16="http://schemas.microsoft.com/office/drawing/2014/main" id="{84A15B4E-DF9D-EC65-E6AE-F9A1D72B222B}"/>
              </a:ext>
            </a:extLst>
          </p:cNvPr>
          <p:cNvCxnSpPr/>
          <p:nvPr userDrawn="1"/>
        </p:nvCxnSpPr>
        <p:spPr>
          <a:xfrm>
            <a:off x="192088" y="225425"/>
            <a:ext cx="0" cy="640715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B12F6B23-1C0A-7268-41F0-E938939713FC}"/>
              </a:ext>
            </a:extLst>
          </p:cNvPr>
          <p:cNvCxnSpPr/>
          <p:nvPr userDrawn="1"/>
        </p:nvCxnSpPr>
        <p:spPr>
          <a:xfrm>
            <a:off x="11972132" y="225425"/>
            <a:ext cx="0" cy="640715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4" name="Text Placeholder 8">
            <a:extLst>
              <a:ext uri="{FF2B5EF4-FFF2-40B4-BE49-F238E27FC236}">
                <a16:creationId xmlns:a16="http://schemas.microsoft.com/office/drawing/2014/main" id="{453A4F16-32A6-6153-9622-10341B68110E}"/>
              </a:ext>
            </a:extLst>
          </p:cNvPr>
          <p:cNvSpPr>
            <a:spLocks noGrp="1"/>
          </p:cNvSpPr>
          <p:nvPr>
            <p:ph type="body" sz="quarter" idx="10"/>
          </p:nvPr>
        </p:nvSpPr>
        <p:spPr>
          <a:xfrm>
            <a:off x="288926" y="2892425"/>
            <a:ext cx="5685156" cy="3740150"/>
          </a:xfrm>
        </p:spPr>
        <p:txBody>
          <a:bodyPr numCol="1"/>
          <a:lstStyle>
            <a:lvl1pPr marL="0" indent="0">
              <a:buClr>
                <a:srgbClr val="000000"/>
              </a:buClr>
              <a:buFont typeface="Arial" panose="020B0604020202020204" pitchFamily="34" charset="0"/>
              <a:buNone/>
              <a:defRPr/>
            </a:lvl1pPr>
            <a:lvl2pPr marL="541338" indent="-225425">
              <a:buFont typeface="Arial" panose="020B0604020202020204" pitchFamily="34" charset="0"/>
              <a:buChar char="•"/>
              <a:tabLst/>
              <a:defRPr/>
            </a:lvl2pPr>
            <a:lvl3pPr marL="933450" indent="-261938">
              <a:buClr>
                <a:schemeClr val="tx1"/>
              </a:buClr>
              <a:buFont typeface="Courier New" panose="02070309020205020404" pitchFamily="49" charset="0"/>
              <a:buChar char="o"/>
              <a:tabLst>
                <a:tab pos="1147763" algn="l"/>
                <a:tab pos="1681163" algn="l"/>
              </a:tabLst>
              <a:defRPr/>
            </a:lvl3pPr>
            <a:lvl4pPr marL="1381125" indent="-307975">
              <a:buClr>
                <a:schemeClr val="accent1"/>
              </a:buClr>
              <a:buFont typeface="Courier New" panose="02070309020205020404" pitchFamily="49" charset="0"/>
              <a:buChar char="o"/>
              <a:tabLst>
                <a:tab pos="1279525" algn="l"/>
              </a:tabLst>
              <a:defRPr/>
            </a:lvl4pPr>
            <a:lvl5pPr marL="1912938" indent="-260350">
              <a:buFont typeface="Wingdings" pitchFamily="2" charset="2"/>
              <a:buChar char="§"/>
              <a:tabLst>
                <a:tab pos="1554163" algn="l"/>
                <a:tab pos="1595438" algn="l"/>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EE"/>
          </a:p>
        </p:txBody>
      </p:sp>
    </p:spTree>
    <p:extLst>
      <p:ext uri="{BB962C8B-B14F-4D97-AF65-F5344CB8AC3E}">
        <p14:creationId xmlns:p14="http://schemas.microsoft.com/office/powerpoint/2010/main" val="15309160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kstislaid_1foto_pildiallkirjaga">
    <p:spTree>
      <p:nvGrpSpPr>
        <p:cNvPr id="1" name=""/>
        <p:cNvGrpSpPr/>
        <p:nvPr/>
      </p:nvGrpSpPr>
      <p:grpSpPr>
        <a:xfrm>
          <a:off x="0" y="0"/>
          <a:ext cx="0" cy="0"/>
          <a:chOff x="0" y="0"/>
          <a:chExt cx="0" cy="0"/>
        </a:xfrm>
      </p:grpSpPr>
      <p:sp>
        <p:nvSpPr>
          <p:cNvPr id="2" name="Title 1"/>
          <p:cNvSpPr>
            <a:spLocks noGrp="1"/>
          </p:cNvSpPr>
          <p:nvPr>
            <p:ph type="title"/>
          </p:nvPr>
        </p:nvSpPr>
        <p:spPr>
          <a:xfrm>
            <a:off x="289559" y="225425"/>
            <a:ext cx="5691021" cy="1325563"/>
          </a:xfrm>
        </p:spPr>
        <p:txBody>
          <a:bodyPr/>
          <a:lstStyle/>
          <a:p>
            <a:r>
              <a:rPr lang="en-US"/>
              <a:t>Click to edit Master title style</a:t>
            </a:r>
            <a:endParaRPr lang="en-US" dirty="0"/>
          </a:p>
        </p:txBody>
      </p:sp>
      <p:cxnSp>
        <p:nvCxnSpPr>
          <p:cNvPr id="7" name="Straight Connector 6">
            <a:extLst>
              <a:ext uri="{FF2B5EF4-FFF2-40B4-BE49-F238E27FC236}">
                <a16:creationId xmlns:a16="http://schemas.microsoft.com/office/drawing/2014/main" id="{D175AAA5-9BBB-0878-4812-487D05511A91}"/>
              </a:ext>
            </a:extLst>
          </p:cNvPr>
          <p:cNvCxnSpPr>
            <a:cxnSpLocks/>
          </p:cNvCxnSpPr>
          <p:nvPr userDrawn="1"/>
        </p:nvCxnSpPr>
        <p:spPr>
          <a:xfrm>
            <a:off x="6096000" y="225425"/>
            <a:ext cx="0" cy="640715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84A15B4E-DF9D-EC65-E6AE-F9A1D72B222B}"/>
              </a:ext>
            </a:extLst>
          </p:cNvPr>
          <p:cNvCxnSpPr/>
          <p:nvPr userDrawn="1"/>
        </p:nvCxnSpPr>
        <p:spPr>
          <a:xfrm>
            <a:off x="192088" y="225425"/>
            <a:ext cx="0" cy="640715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B12F6B23-1C0A-7268-41F0-E938939713FC}"/>
              </a:ext>
            </a:extLst>
          </p:cNvPr>
          <p:cNvCxnSpPr/>
          <p:nvPr userDrawn="1"/>
        </p:nvCxnSpPr>
        <p:spPr>
          <a:xfrm>
            <a:off x="11972132" y="225425"/>
            <a:ext cx="0" cy="640715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8" name="Text Placeholder 7">
            <a:extLst>
              <a:ext uri="{FF2B5EF4-FFF2-40B4-BE49-F238E27FC236}">
                <a16:creationId xmlns:a16="http://schemas.microsoft.com/office/drawing/2014/main" id="{0647C1A2-FAE2-1F02-6EC5-18C2B847BF05}"/>
              </a:ext>
            </a:extLst>
          </p:cNvPr>
          <p:cNvSpPr>
            <a:spLocks noGrp="1"/>
          </p:cNvSpPr>
          <p:nvPr>
            <p:ph type="body" sz="quarter" idx="12"/>
          </p:nvPr>
        </p:nvSpPr>
        <p:spPr>
          <a:xfrm>
            <a:off x="6218238" y="6434051"/>
            <a:ext cx="5638800" cy="198524"/>
          </a:xfrm>
        </p:spPr>
        <p:txBody>
          <a:bodyPr bIns="0" anchor="b" anchorCtr="0"/>
          <a:lstStyle>
            <a:lvl1pPr algn="r">
              <a:defRPr sz="1200"/>
            </a:lvl1pPr>
            <a:lvl2pPr algn="r">
              <a:defRPr sz="1200"/>
            </a:lvl2pPr>
            <a:lvl3pPr algn="r">
              <a:defRPr sz="1200"/>
            </a:lvl3pPr>
            <a:lvl4pPr algn="r">
              <a:defRPr sz="1200"/>
            </a:lvl4pPr>
            <a:lvl5pPr algn="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EE"/>
          </a:p>
        </p:txBody>
      </p:sp>
      <p:sp>
        <p:nvSpPr>
          <p:cNvPr id="10" name="Picture Placeholder 8">
            <a:extLst>
              <a:ext uri="{FF2B5EF4-FFF2-40B4-BE49-F238E27FC236}">
                <a16:creationId xmlns:a16="http://schemas.microsoft.com/office/drawing/2014/main" id="{0F51764B-87B2-18EA-27B9-64613AA77A27}"/>
              </a:ext>
            </a:extLst>
          </p:cNvPr>
          <p:cNvSpPr>
            <a:spLocks noGrp="1"/>
          </p:cNvSpPr>
          <p:nvPr>
            <p:ph type="pic" sz="quarter" idx="11"/>
          </p:nvPr>
        </p:nvSpPr>
        <p:spPr>
          <a:xfrm>
            <a:off x="6217920" y="225425"/>
            <a:ext cx="5638792" cy="6083935"/>
          </a:xfrm>
        </p:spPr>
        <p:txBody>
          <a:bodyPr/>
          <a:lstStyle/>
          <a:p>
            <a:r>
              <a:rPr lang="en-US"/>
              <a:t>Click icon to add picture</a:t>
            </a:r>
          </a:p>
        </p:txBody>
      </p:sp>
      <p:sp>
        <p:nvSpPr>
          <p:cNvPr id="14" name="Text Placeholder 12">
            <a:extLst>
              <a:ext uri="{FF2B5EF4-FFF2-40B4-BE49-F238E27FC236}">
                <a16:creationId xmlns:a16="http://schemas.microsoft.com/office/drawing/2014/main" id="{9A393E4D-B8F1-DBB1-18D6-412EC1C3CCEB}"/>
              </a:ext>
            </a:extLst>
          </p:cNvPr>
          <p:cNvSpPr>
            <a:spLocks noGrp="1"/>
          </p:cNvSpPr>
          <p:nvPr>
            <p:ph type="body" sz="quarter" idx="13"/>
          </p:nvPr>
        </p:nvSpPr>
        <p:spPr>
          <a:xfrm>
            <a:off x="288925" y="2892425"/>
            <a:ext cx="5684838" cy="37401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EE"/>
          </a:p>
        </p:txBody>
      </p:sp>
    </p:spTree>
    <p:extLst>
      <p:ext uri="{BB962C8B-B14F-4D97-AF65-F5344CB8AC3E}">
        <p14:creationId xmlns:p14="http://schemas.microsoft.com/office/powerpoint/2010/main" val="18004820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kstislaid_2fotoga">
    <p:spTree>
      <p:nvGrpSpPr>
        <p:cNvPr id="1" name=""/>
        <p:cNvGrpSpPr/>
        <p:nvPr/>
      </p:nvGrpSpPr>
      <p:grpSpPr>
        <a:xfrm>
          <a:off x="0" y="0"/>
          <a:ext cx="0" cy="0"/>
          <a:chOff x="0" y="0"/>
          <a:chExt cx="0" cy="0"/>
        </a:xfrm>
      </p:grpSpPr>
      <p:sp>
        <p:nvSpPr>
          <p:cNvPr id="2" name="Title 1"/>
          <p:cNvSpPr>
            <a:spLocks noGrp="1"/>
          </p:cNvSpPr>
          <p:nvPr>
            <p:ph type="title"/>
          </p:nvPr>
        </p:nvSpPr>
        <p:spPr>
          <a:xfrm>
            <a:off x="289559" y="225425"/>
            <a:ext cx="5691021" cy="1325563"/>
          </a:xfrm>
        </p:spPr>
        <p:txBody>
          <a:bodyPr/>
          <a:lstStyle/>
          <a:p>
            <a:r>
              <a:rPr lang="en-US"/>
              <a:t>Click to edit Master title style</a:t>
            </a:r>
            <a:endParaRPr lang="en-US" dirty="0"/>
          </a:p>
        </p:txBody>
      </p:sp>
      <p:cxnSp>
        <p:nvCxnSpPr>
          <p:cNvPr id="7" name="Straight Connector 6">
            <a:extLst>
              <a:ext uri="{FF2B5EF4-FFF2-40B4-BE49-F238E27FC236}">
                <a16:creationId xmlns:a16="http://schemas.microsoft.com/office/drawing/2014/main" id="{D175AAA5-9BBB-0878-4812-487D05511A91}"/>
              </a:ext>
            </a:extLst>
          </p:cNvPr>
          <p:cNvCxnSpPr>
            <a:cxnSpLocks/>
          </p:cNvCxnSpPr>
          <p:nvPr userDrawn="1"/>
        </p:nvCxnSpPr>
        <p:spPr>
          <a:xfrm>
            <a:off x="6070600" y="225425"/>
            <a:ext cx="0" cy="640715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Picture Placeholder 8">
            <a:extLst>
              <a:ext uri="{FF2B5EF4-FFF2-40B4-BE49-F238E27FC236}">
                <a16:creationId xmlns:a16="http://schemas.microsoft.com/office/drawing/2014/main" id="{05721413-B711-242B-15BE-765E33D8BE71}"/>
              </a:ext>
            </a:extLst>
          </p:cNvPr>
          <p:cNvSpPr>
            <a:spLocks noGrp="1"/>
          </p:cNvSpPr>
          <p:nvPr>
            <p:ph type="pic" sz="quarter" idx="11"/>
          </p:nvPr>
        </p:nvSpPr>
        <p:spPr>
          <a:xfrm>
            <a:off x="6185367" y="225425"/>
            <a:ext cx="5673724" cy="3161760"/>
          </a:xfrm>
        </p:spPr>
        <p:txBody>
          <a:bodyPr/>
          <a:lstStyle/>
          <a:p>
            <a:r>
              <a:rPr lang="en-US"/>
              <a:t>Click icon to add picture</a:t>
            </a:r>
          </a:p>
        </p:txBody>
      </p:sp>
      <p:cxnSp>
        <p:nvCxnSpPr>
          <p:cNvPr id="5" name="Straight Connector 4">
            <a:extLst>
              <a:ext uri="{FF2B5EF4-FFF2-40B4-BE49-F238E27FC236}">
                <a16:creationId xmlns:a16="http://schemas.microsoft.com/office/drawing/2014/main" id="{84A15B4E-DF9D-EC65-E6AE-F9A1D72B222B}"/>
              </a:ext>
            </a:extLst>
          </p:cNvPr>
          <p:cNvCxnSpPr/>
          <p:nvPr userDrawn="1"/>
        </p:nvCxnSpPr>
        <p:spPr>
          <a:xfrm>
            <a:off x="192088" y="225425"/>
            <a:ext cx="0" cy="640715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B12F6B23-1C0A-7268-41F0-E938939713FC}"/>
              </a:ext>
            </a:extLst>
          </p:cNvPr>
          <p:cNvCxnSpPr/>
          <p:nvPr userDrawn="1"/>
        </p:nvCxnSpPr>
        <p:spPr>
          <a:xfrm>
            <a:off x="11972132" y="225425"/>
            <a:ext cx="0" cy="640715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4" name="Picture Placeholder 8">
            <a:extLst>
              <a:ext uri="{FF2B5EF4-FFF2-40B4-BE49-F238E27FC236}">
                <a16:creationId xmlns:a16="http://schemas.microsoft.com/office/drawing/2014/main" id="{84822158-4AEA-BEBD-B458-C4D21F0FFD12}"/>
              </a:ext>
            </a:extLst>
          </p:cNvPr>
          <p:cNvSpPr>
            <a:spLocks noGrp="1"/>
          </p:cNvSpPr>
          <p:nvPr>
            <p:ph type="pic" sz="quarter" idx="12"/>
          </p:nvPr>
        </p:nvSpPr>
        <p:spPr>
          <a:xfrm>
            <a:off x="6185367" y="3470815"/>
            <a:ext cx="5673724" cy="3161760"/>
          </a:xfrm>
        </p:spPr>
        <p:txBody>
          <a:bodyPr/>
          <a:lstStyle/>
          <a:p>
            <a:r>
              <a:rPr lang="en-US"/>
              <a:t>Click icon to add picture</a:t>
            </a:r>
          </a:p>
        </p:txBody>
      </p:sp>
      <p:sp>
        <p:nvSpPr>
          <p:cNvPr id="3" name="Text Placeholder 8">
            <a:extLst>
              <a:ext uri="{FF2B5EF4-FFF2-40B4-BE49-F238E27FC236}">
                <a16:creationId xmlns:a16="http://schemas.microsoft.com/office/drawing/2014/main" id="{97DEDE12-0D08-6405-E01E-FC0606F48192}"/>
              </a:ext>
            </a:extLst>
          </p:cNvPr>
          <p:cNvSpPr>
            <a:spLocks noGrp="1"/>
          </p:cNvSpPr>
          <p:nvPr>
            <p:ph type="body" sz="quarter" idx="10"/>
          </p:nvPr>
        </p:nvSpPr>
        <p:spPr>
          <a:xfrm>
            <a:off x="288926" y="2892425"/>
            <a:ext cx="5685156" cy="3740150"/>
          </a:xfrm>
        </p:spPr>
        <p:txBody>
          <a:bodyPr numCol="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EE"/>
          </a:p>
        </p:txBody>
      </p:sp>
    </p:spTree>
    <p:extLst>
      <p:ext uri="{BB962C8B-B14F-4D97-AF65-F5344CB8AC3E}">
        <p14:creationId xmlns:p14="http://schemas.microsoft.com/office/powerpoint/2010/main" val="13502715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kstislaid_2fotoga_pildiallkirjaga">
    <p:spTree>
      <p:nvGrpSpPr>
        <p:cNvPr id="1" name=""/>
        <p:cNvGrpSpPr/>
        <p:nvPr/>
      </p:nvGrpSpPr>
      <p:grpSpPr>
        <a:xfrm>
          <a:off x="0" y="0"/>
          <a:ext cx="0" cy="0"/>
          <a:chOff x="0" y="0"/>
          <a:chExt cx="0" cy="0"/>
        </a:xfrm>
      </p:grpSpPr>
      <p:sp>
        <p:nvSpPr>
          <p:cNvPr id="2" name="Title 1"/>
          <p:cNvSpPr>
            <a:spLocks noGrp="1"/>
          </p:cNvSpPr>
          <p:nvPr>
            <p:ph type="title"/>
          </p:nvPr>
        </p:nvSpPr>
        <p:spPr>
          <a:xfrm>
            <a:off x="289559" y="225425"/>
            <a:ext cx="5691021" cy="1325563"/>
          </a:xfrm>
        </p:spPr>
        <p:txBody>
          <a:bodyPr/>
          <a:lstStyle/>
          <a:p>
            <a:r>
              <a:rPr lang="en-US"/>
              <a:t>Click to edit Master title style</a:t>
            </a:r>
            <a:endParaRPr lang="en-US" dirty="0"/>
          </a:p>
        </p:txBody>
      </p:sp>
      <p:cxnSp>
        <p:nvCxnSpPr>
          <p:cNvPr id="7" name="Straight Connector 6">
            <a:extLst>
              <a:ext uri="{FF2B5EF4-FFF2-40B4-BE49-F238E27FC236}">
                <a16:creationId xmlns:a16="http://schemas.microsoft.com/office/drawing/2014/main" id="{D175AAA5-9BBB-0878-4812-487D05511A91}"/>
              </a:ext>
            </a:extLst>
          </p:cNvPr>
          <p:cNvCxnSpPr>
            <a:cxnSpLocks/>
          </p:cNvCxnSpPr>
          <p:nvPr userDrawn="1"/>
        </p:nvCxnSpPr>
        <p:spPr>
          <a:xfrm>
            <a:off x="6070600" y="225425"/>
            <a:ext cx="0" cy="640715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Picture Placeholder 8">
            <a:extLst>
              <a:ext uri="{FF2B5EF4-FFF2-40B4-BE49-F238E27FC236}">
                <a16:creationId xmlns:a16="http://schemas.microsoft.com/office/drawing/2014/main" id="{05721413-B711-242B-15BE-765E33D8BE71}"/>
              </a:ext>
            </a:extLst>
          </p:cNvPr>
          <p:cNvSpPr>
            <a:spLocks noGrp="1"/>
          </p:cNvSpPr>
          <p:nvPr>
            <p:ph type="pic" sz="quarter" idx="11"/>
          </p:nvPr>
        </p:nvSpPr>
        <p:spPr>
          <a:xfrm>
            <a:off x="6185367" y="225425"/>
            <a:ext cx="5673724" cy="2922236"/>
          </a:xfrm>
        </p:spPr>
        <p:txBody>
          <a:bodyPr/>
          <a:lstStyle/>
          <a:p>
            <a:r>
              <a:rPr lang="en-US"/>
              <a:t>Click icon to add picture</a:t>
            </a:r>
          </a:p>
        </p:txBody>
      </p:sp>
      <p:cxnSp>
        <p:nvCxnSpPr>
          <p:cNvPr id="5" name="Straight Connector 4">
            <a:extLst>
              <a:ext uri="{FF2B5EF4-FFF2-40B4-BE49-F238E27FC236}">
                <a16:creationId xmlns:a16="http://schemas.microsoft.com/office/drawing/2014/main" id="{84A15B4E-DF9D-EC65-E6AE-F9A1D72B222B}"/>
              </a:ext>
            </a:extLst>
          </p:cNvPr>
          <p:cNvCxnSpPr/>
          <p:nvPr userDrawn="1"/>
        </p:nvCxnSpPr>
        <p:spPr>
          <a:xfrm>
            <a:off x="192088" y="225425"/>
            <a:ext cx="0" cy="640715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B12F6B23-1C0A-7268-41F0-E938939713FC}"/>
              </a:ext>
            </a:extLst>
          </p:cNvPr>
          <p:cNvCxnSpPr/>
          <p:nvPr userDrawn="1"/>
        </p:nvCxnSpPr>
        <p:spPr>
          <a:xfrm>
            <a:off x="11972132" y="225425"/>
            <a:ext cx="0" cy="640715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4" name="Picture Placeholder 8">
            <a:extLst>
              <a:ext uri="{FF2B5EF4-FFF2-40B4-BE49-F238E27FC236}">
                <a16:creationId xmlns:a16="http://schemas.microsoft.com/office/drawing/2014/main" id="{84822158-4AEA-BEBD-B458-C4D21F0FFD12}"/>
              </a:ext>
            </a:extLst>
          </p:cNvPr>
          <p:cNvSpPr>
            <a:spLocks noGrp="1"/>
          </p:cNvSpPr>
          <p:nvPr>
            <p:ph type="pic" sz="quarter" idx="12"/>
          </p:nvPr>
        </p:nvSpPr>
        <p:spPr>
          <a:xfrm>
            <a:off x="6185367" y="3470815"/>
            <a:ext cx="5673724" cy="2922236"/>
          </a:xfrm>
        </p:spPr>
        <p:txBody>
          <a:bodyPr/>
          <a:lstStyle/>
          <a:p>
            <a:r>
              <a:rPr lang="en-US"/>
              <a:t>Click icon to add picture</a:t>
            </a:r>
          </a:p>
        </p:txBody>
      </p:sp>
      <p:sp>
        <p:nvSpPr>
          <p:cNvPr id="3" name="Content Placeholder 2">
            <a:extLst>
              <a:ext uri="{FF2B5EF4-FFF2-40B4-BE49-F238E27FC236}">
                <a16:creationId xmlns:a16="http://schemas.microsoft.com/office/drawing/2014/main" id="{87E2B9CD-E496-8DD2-6C9E-2F718A53A5BC}"/>
              </a:ext>
            </a:extLst>
          </p:cNvPr>
          <p:cNvSpPr>
            <a:spLocks noGrp="1"/>
          </p:cNvSpPr>
          <p:nvPr>
            <p:ph idx="13"/>
          </p:nvPr>
        </p:nvSpPr>
        <p:spPr>
          <a:xfrm>
            <a:off x="6178915" y="3257845"/>
            <a:ext cx="5691020" cy="129340"/>
          </a:xfrm>
        </p:spPr>
        <p:txBody>
          <a:bodyPr lIns="90000" tIns="0" rIns="0" bIns="0" anchor="b" anchorCtr="0">
            <a:noAutofit/>
          </a:bodyPr>
          <a:lstStyle>
            <a:lvl1pPr marL="0" indent="0" algn="r">
              <a:buFont typeface="Arial" panose="020B0604020202020204" pitchFamily="34" charset="0"/>
              <a:buNone/>
              <a:defRPr sz="1200"/>
            </a:lvl1pPr>
            <a:lvl2pPr marL="742950" indent="-285750" algn="r">
              <a:buFont typeface="Arial" panose="020B0604020202020204" pitchFamily="34" charset="0"/>
              <a:buChar char="•"/>
              <a:defRPr sz="1200"/>
            </a:lvl2pPr>
            <a:lvl3pPr marL="1200150" indent="-285750" algn="r">
              <a:buFont typeface="Arial" panose="020B0604020202020204" pitchFamily="34" charset="0"/>
              <a:buChar char="•"/>
              <a:defRPr sz="1200"/>
            </a:lvl3pPr>
            <a:lvl4pPr marL="1657350" indent="-285750" algn="r">
              <a:buFont typeface="Arial" panose="020B0604020202020204" pitchFamily="34" charset="0"/>
              <a:buChar char="•"/>
              <a:defRPr sz="1200"/>
            </a:lvl4pPr>
            <a:lvl5pPr marL="2114550" indent="-285750" algn="r">
              <a:buFont typeface="Arial" panose="020B0604020202020204" pitchFamily="34" charset="0"/>
              <a:buChar cha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2">
            <a:extLst>
              <a:ext uri="{FF2B5EF4-FFF2-40B4-BE49-F238E27FC236}">
                <a16:creationId xmlns:a16="http://schemas.microsoft.com/office/drawing/2014/main" id="{B6491800-FE92-8FFA-9F69-662A297E40C7}"/>
              </a:ext>
            </a:extLst>
          </p:cNvPr>
          <p:cNvSpPr>
            <a:spLocks noGrp="1"/>
          </p:cNvSpPr>
          <p:nvPr>
            <p:ph idx="14"/>
          </p:nvPr>
        </p:nvSpPr>
        <p:spPr>
          <a:xfrm>
            <a:off x="6178915" y="6519433"/>
            <a:ext cx="5691020" cy="129340"/>
          </a:xfrm>
        </p:spPr>
        <p:txBody>
          <a:bodyPr lIns="90000" tIns="0" rIns="0" bIns="0" anchor="b" anchorCtr="0">
            <a:noAutofit/>
          </a:bodyPr>
          <a:lstStyle>
            <a:lvl1pPr marL="0" indent="0" algn="r">
              <a:buFont typeface="Arial" panose="020B0604020202020204" pitchFamily="34" charset="0"/>
              <a:buNone/>
              <a:defRPr sz="1200"/>
            </a:lvl1pPr>
            <a:lvl2pPr marL="742950" indent="-285750" algn="r">
              <a:buFont typeface="Arial" panose="020B0604020202020204" pitchFamily="34" charset="0"/>
              <a:buChar char="•"/>
              <a:defRPr sz="1200"/>
            </a:lvl2pPr>
            <a:lvl3pPr marL="1200150" indent="-285750" algn="r">
              <a:buFont typeface="Arial" panose="020B0604020202020204" pitchFamily="34" charset="0"/>
              <a:buChar char="•"/>
              <a:defRPr sz="1200"/>
            </a:lvl3pPr>
            <a:lvl4pPr marL="1657350" indent="-285750" algn="r">
              <a:buFont typeface="Arial" panose="020B0604020202020204" pitchFamily="34" charset="0"/>
              <a:buChar char="•"/>
              <a:defRPr sz="1200"/>
            </a:lvl4pPr>
            <a:lvl5pPr marL="2114550" indent="-285750" algn="r">
              <a:buFont typeface="Arial" panose="020B0604020202020204" pitchFamily="34" charset="0"/>
              <a:buChar cha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8">
            <a:extLst>
              <a:ext uri="{FF2B5EF4-FFF2-40B4-BE49-F238E27FC236}">
                <a16:creationId xmlns:a16="http://schemas.microsoft.com/office/drawing/2014/main" id="{76AA0596-DC65-E604-224A-391A9594D851}"/>
              </a:ext>
            </a:extLst>
          </p:cNvPr>
          <p:cNvSpPr>
            <a:spLocks noGrp="1"/>
          </p:cNvSpPr>
          <p:nvPr>
            <p:ph type="body" sz="quarter" idx="10"/>
          </p:nvPr>
        </p:nvSpPr>
        <p:spPr>
          <a:xfrm>
            <a:off x="288926" y="2892425"/>
            <a:ext cx="5685156" cy="3740150"/>
          </a:xfrm>
        </p:spPr>
        <p:txBody>
          <a:bodyPr numCol="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EE"/>
          </a:p>
        </p:txBody>
      </p:sp>
    </p:spTree>
    <p:extLst>
      <p:ext uri="{BB962C8B-B14F-4D97-AF65-F5344CB8AC3E}">
        <p14:creationId xmlns:p14="http://schemas.microsoft.com/office/powerpoint/2010/main" val="16684343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kstislaid_3fotoga">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ADD9420D-7BB1-2AF3-BFA4-649DF6F988DD}"/>
              </a:ext>
            </a:extLst>
          </p:cNvPr>
          <p:cNvSpPr txBox="1"/>
          <p:nvPr userDrawn="1"/>
        </p:nvSpPr>
        <p:spPr>
          <a:xfrm>
            <a:off x="192088" y="1628503"/>
            <a:ext cx="7236323" cy="966651"/>
          </a:xfrm>
          <a:prstGeom prst="rect">
            <a:avLst/>
          </a:prstGeom>
        </p:spPr>
        <p:txBody>
          <a:bodyPr vert="horz" wrap="square" lIns="91440" tIns="45720" rIns="91440" bIns="45720" rtlCol="0" anchor="b">
            <a:noAutofit/>
          </a:bodyPr>
          <a:lstStyle/>
          <a:p>
            <a:pPr algn="l"/>
            <a:endParaRPr lang="en-EE" sz="1200" dirty="0">
              <a:solidFill>
                <a:schemeClr val="tx1"/>
              </a:solidFill>
              <a:latin typeface="+mn-lt"/>
            </a:endParaRPr>
          </a:p>
        </p:txBody>
      </p:sp>
      <p:sp>
        <p:nvSpPr>
          <p:cNvPr id="3" name="Picture Placeholder 8">
            <a:extLst>
              <a:ext uri="{FF2B5EF4-FFF2-40B4-BE49-F238E27FC236}">
                <a16:creationId xmlns:a16="http://schemas.microsoft.com/office/drawing/2014/main" id="{0E319F47-11BD-871A-548D-1E7B49ED929F}"/>
              </a:ext>
            </a:extLst>
          </p:cNvPr>
          <p:cNvSpPr>
            <a:spLocks noGrp="1"/>
          </p:cNvSpPr>
          <p:nvPr>
            <p:ph type="pic" sz="quarter" idx="11"/>
          </p:nvPr>
        </p:nvSpPr>
        <p:spPr>
          <a:xfrm>
            <a:off x="324223" y="2781299"/>
            <a:ext cx="3754437" cy="3851275"/>
          </a:xfrm>
        </p:spPr>
        <p:txBody>
          <a:bodyPr/>
          <a:lstStyle/>
          <a:p>
            <a:r>
              <a:rPr lang="en-US"/>
              <a:t>Click icon to add picture</a:t>
            </a:r>
          </a:p>
        </p:txBody>
      </p:sp>
      <p:sp>
        <p:nvSpPr>
          <p:cNvPr id="6" name="Picture Placeholder 8">
            <a:extLst>
              <a:ext uri="{FF2B5EF4-FFF2-40B4-BE49-F238E27FC236}">
                <a16:creationId xmlns:a16="http://schemas.microsoft.com/office/drawing/2014/main" id="{08064127-4451-77B3-11E7-7F6D086BF990}"/>
              </a:ext>
            </a:extLst>
          </p:cNvPr>
          <p:cNvSpPr>
            <a:spLocks noGrp="1"/>
          </p:cNvSpPr>
          <p:nvPr>
            <p:ph type="pic" sz="quarter" idx="12"/>
          </p:nvPr>
        </p:nvSpPr>
        <p:spPr>
          <a:xfrm>
            <a:off x="4200898" y="2781299"/>
            <a:ext cx="3754437" cy="3851275"/>
          </a:xfrm>
        </p:spPr>
        <p:txBody>
          <a:bodyPr/>
          <a:lstStyle/>
          <a:p>
            <a:r>
              <a:rPr lang="en-US"/>
              <a:t>Click icon to add picture</a:t>
            </a:r>
          </a:p>
        </p:txBody>
      </p:sp>
      <p:sp>
        <p:nvSpPr>
          <p:cNvPr id="8" name="Picture Placeholder 8">
            <a:extLst>
              <a:ext uri="{FF2B5EF4-FFF2-40B4-BE49-F238E27FC236}">
                <a16:creationId xmlns:a16="http://schemas.microsoft.com/office/drawing/2014/main" id="{CAF161FC-C44B-A9D7-45F0-36C86A186355}"/>
              </a:ext>
            </a:extLst>
          </p:cNvPr>
          <p:cNvSpPr>
            <a:spLocks noGrp="1"/>
          </p:cNvSpPr>
          <p:nvPr>
            <p:ph type="pic" sz="quarter" idx="13"/>
          </p:nvPr>
        </p:nvSpPr>
        <p:spPr>
          <a:xfrm>
            <a:off x="8077574" y="2781299"/>
            <a:ext cx="3754437" cy="3851275"/>
          </a:xfrm>
        </p:spPr>
        <p:txBody>
          <a:bodyPr/>
          <a:lstStyle/>
          <a:p>
            <a:r>
              <a:rPr lang="en-US"/>
              <a:t>Click icon to add picture</a:t>
            </a:r>
          </a:p>
        </p:txBody>
      </p:sp>
      <p:sp>
        <p:nvSpPr>
          <p:cNvPr id="9" name="Title 1">
            <a:extLst>
              <a:ext uri="{FF2B5EF4-FFF2-40B4-BE49-F238E27FC236}">
                <a16:creationId xmlns:a16="http://schemas.microsoft.com/office/drawing/2014/main" id="{41ABDE9B-9C09-D435-851D-638220FC24D1}"/>
              </a:ext>
            </a:extLst>
          </p:cNvPr>
          <p:cNvSpPr>
            <a:spLocks noGrp="1"/>
          </p:cNvSpPr>
          <p:nvPr>
            <p:ph type="title"/>
          </p:nvPr>
        </p:nvSpPr>
        <p:spPr>
          <a:xfrm>
            <a:off x="289559" y="225426"/>
            <a:ext cx="9794237" cy="854074"/>
          </a:xfrm>
        </p:spPr>
        <p:txBody>
          <a:bodyPr/>
          <a:lstStyle/>
          <a:p>
            <a:r>
              <a:rPr lang="en-US"/>
              <a:t>Click to edit Master title style</a:t>
            </a:r>
            <a:endParaRPr lang="en-US" dirty="0"/>
          </a:p>
        </p:txBody>
      </p:sp>
      <p:cxnSp>
        <p:nvCxnSpPr>
          <p:cNvPr id="10" name="Straight Connector 9">
            <a:extLst>
              <a:ext uri="{FF2B5EF4-FFF2-40B4-BE49-F238E27FC236}">
                <a16:creationId xmlns:a16="http://schemas.microsoft.com/office/drawing/2014/main" id="{4D1E970B-7F73-EC18-488E-F4C2B58F89B5}"/>
              </a:ext>
            </a:extLst>
          </p:cNvPr>
          <p:cNvCxnSpPr/>
          <p:nvPr userDrawn="1"/>
        </p:nvCxnSpPr>
        <p:spPr>
          <a:xfrm>
            <a:off x="192088" y="225425"/>
            <a:ext cx="0" cy="640715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876A31C9-3EA7-C89F-2E85-6DEC40724A3E}"/>
              </a:ext>
            </a:extLst>
          </p:cNvPr>
          <p:cNvCxnSpPr/>
          <p:nvPr userDrawn="1"/>
        </p:nvCxnSpPr>
        <p:spPr>
          <a:xfrm>
            <a:off x="11972132" y="225425"/>
            <a:ext cx="0" cy="640715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Content Placeholder 2">
            <a:extLst>
              <a:ext uri="{FF2B5EF4-FFF2-40B4-BE49-F238E27FC236}">
                <a16:creationId xmlns:a16="http://schemas.microsoft.com/office/drawing/2014/main" id="{83458E44-B381-9C32-E21B-6D9FC14B2E75}"/>
              </a:ext>
            </a:extLst>
          </p:cNvPr>
          <p:cNvSpPr>
            <a:spLocks noGrp="1"/>
          </p:cNvSpPr>
          <p:nvPr>
            <p:ph idx="1"/>
          </p:nvPr>
        </p:nvSpPr>
        <p:spPr>
          <a:xfrm>
            <a:off x="289559" y="1079500"/>
            <a:ext cx="9792287" cy="1515654"/>
          </a:xfrm>
        </p:spPr>
        <p:txBody>
          <a:bodyPr anchor="b"/>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7098267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kstislaid_3fotoga_pildiallkirjaga">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ADD9420D-7BB1-2AF3-BFA4-649DF6F988DD}"/>
              </a:ext>
            </a:extLst>
          </p:cNvPr>
          <p:cNvSpPr txBox="1"/>
          <p:nvPr userDrawn="1"/>
        </p:nvSpPr>
        <p:spPr>
          <a:xfrm>
            <a:off x="192088" y="1628503"/>
            <a:ext cx="7236323" cy="966651"/>
          </a:xfrm>
          <a:prstGeom prst="rect">
            <a:avLst/>
          </a:prstGeom>
        </p:spPr>
        <p:txBody>
          <a:bodyPr vert="horz" wrap="square" lIns="91440" tIns="45720" rIns="91440" bIns="45720" rtlCol="0" anchor="b">
            <a:noAutofit/>
          </a:bodyPr>
          <a:lstStyle/>
          <a:p>
            <a:pPr algn="l"/>
            <a:endParaRPr lang="en-EE" sz="1200" dirty="0">
              <a:solidFill>
                <a:schemeClr val="tx1"/>
              </a:solidFill>
              <a:latin typeface="+mn-lt"/>
            </a:endParaRPr>
          </a:p>
        </p:txBody>
      </p:sp>
      <p:sp>
        <p:nvSpPr>
          <p:cNvPr id="3" name="Picture Placeholder 8">
            <a:extLst>
              <a:ext uri="{FF2B5EF4-FFF2-40B4-BE49-F238E27FC236}">
                <a16:creationId xmlns:a16="http://schemas.microsoft.com/office/drawing/2014/main" id="{0E319F47-11BD-871A-548D-1E7B49ED929F}"/>
              </a:ext>
            </a:extLst>
          </p:cNvPr>
          <p:cNvSpPr>
            <a:spLocks noGrp="1"/>
          </p:cNvSpPr>
          <p:nvPr>
            <p:ph type="pic" sz="quarter" idx="11"/>
          </p:nvPr>
        </p:nvSpPr>
        <p:spPr>
          <a:xfrm>
            <a:off x="324223" y="2781299"/>
            <a:ext cx="3754437" cy="3588503"/>
          </a:xfrm>
        </p:spPr>
        <p:txBody>
          <a:bodyPr/>
          <a:lstStyle/>
          <a:p>
            <a:r>
              <a:rPr lang="en-US"/>
              <a:t>Click icon to add picture</a:t>
            </a:r>
          </a:p>
        </p:txBody>
      </p:sp>
      <p:sp>
        <p:nvSpPr>
          <p:cNvPr id="6" name="Picture Placeholder 8">
            <a:extLst>
              <a:ext uri="{FF2B5EF4-FFF2-40B4-BE49-F238E27FC236}">
                <a16:creationId xmlns:a16="http://schemas.microsoft.com/office/drawing/2014/main" id="{08064127-4451-77B3-11E7-7F6D086BF990}"/>
              </a:ext>
            </a:extLst>
          </p:cNvPr>
          <p:cNvSpPr>
            <a:spLocks noGrp="1"/>
          </p:cNvSpPr>
          <p:nvPr>
            <p:ph type="pic" sz="quarter" idx="12"/>
          </p:nvPr>
        </p:nvSpPr>
        <p:spPr>
          <a:xfrm>
            <a:off x="4200898" y="2781299"/>
            <a:ext cx="3754437" cy="3588503"/>
          </a:xfrm>
        </p:spPr>
        <p:txBody>
          <a:bodyPr/>
          <a:lstStyle/>
          <a:p>
            <a:r>
              <a:rPr lang="en-US"/>
              <a:t>Click icon to add picture</a:t>
            </a:r>
          </a:p>
        </p:txBody>
      </p:sp>
      <p:sp>
        <p:nvSpPr>
          <p:cNvPr id="8" name="Picture Placeholder 8">
            <a:extLst>
              <a:ext uri="{FF2B5EF4-FFF2-40B4-BE49-F238E27FC236}">
                <a16:creationId xmlns:a16="http://schemas.microsoft.com/office/drawing/2014/main" id="{CAF161FC-C44B-A9D7-45F0-36C86A186355}"/>
              </a:ext>
            </a:extLst>
          </p:cNvPr>
          <p:cNvSpPr>
            <a:spLocks noGrp="1"/>
          </p:cNvSpPr>
          <p:nvPr>
            <p:ph type="pic" sz="quarter" idx="13"/>
          </p:nvPr>
        </p:nvSpPr>
        <p:spPr>
          <a:xfrm>
            <a:off x="8077574" y="2781299"/>
            <a:ext cx="3754437" cy="3588503"/>
          </a:xfrm>
        </p:spPr>
        <p:txBody>
          <a:bodyPr/>
          <a:lstStyle/>
          <a:p>
            <a:r>
              <a:rPr lang="en-US"/>
              <a:t>Click icon to add picture</a:t>
            </a:r>
          </a:p>
        </p:txBody>
      </p:sp>
      <p:sp>
        <p:nvSpPr>
          <p:cNvPr id="9" name="Title 1">
            <a:extLst>
              <a:ext uri="{FF2B5EF4-FFF2-40B4-BE49-F238E27FC236}">
                <a16:creationId xmlns:a16="http://schemas.microsoft.com/office/drawing/2014/main" id="{41ABDE9B-9C09-D435-851D-638220FC24D1}"/>
              </a:ext>
            </a:extLst>
          </p:cNvPr>
          <p:cNvSpPr>
            <a:spLocks noGrp="1"/>
          </p:cNvSpPr>
          <p:nvPr>
            <p:ph type="title"/>
          </p:nvPr>
        </p:nvSpPr>
        <p:spPr>
          <a:xfrm>
            <a:off x="289559" y="225426"/>
            <a:ext cx="9794237" cy="1216932"/>
          </a:xfrm>
        </p:spPr>
        <p:txBody>
          <a:bodyPr/>
          <a:lstStyle/>
          <a:p>
            <a:r>
              <a:rPr lang="en-US"/>
              <a:t>Click to edit Master title style</a:t>
            </a:r>
            <a:endParaRPr lang="en-US" dirty="0"/>
          </a:p>
        </p:txBody>
      </p:sp>
      <p:cxnSp>
        <p:nvCxnSpPr>
          <p:cNvPr id="10" name="Straight Connector 9">
            <a:extLst>
              <a:ext uri="{FF2B5EF4-FFF2-40B4-BE49-F238E27FC236}">
                <a16:creationId xmlns:a16="http://schemas.microsoft.com/office/drawing/2014/main" id="{4D1E970B-7F73-EC18-488E-F4C2B58F89B5}"/>
              </a:ext>
            </a:extLst>
          </p:cNvPr>
          <p:cNvCxnSpPr/>
          <p:nvPr userDrawn="1"/>
        </p:nvCxnSpPr>
        <p:spPr>
          <a:xfrm>
            <a:off x="192088" y="225425"/>
            <a:ext cx="0" cy="640715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876A31C9-3EA7-C89F-2E85-6DEC40724A3E}"/>
              </a:ext>
            </a:extLst>
          </p:cNvPr>
          <p:cNvCxnSpPr/>
          <p:nvPr userDrawn="1"/>
        </p:nvCxnSpPr>
        <p:spPr>
          <a:xfrm>
            <a:off x="11972132" y="225425"/>
            <a:ext cx="0" cy="640715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Content Placeholder 2">
            <a:extLst>
              <a:ext uri="{FF2B5EF4-FFF2-40B4-BE49-F238E27FC236}">
                <a16:creationId xmlns:a16="http://schemas.microsoft.com/office/drawing/2014/main" id="{83458E44-B381-9C32-E21B-6D9FC14B2E75}"/>
              </a:ext>
            </a:extLst>
          </p:cNvPr>
          <p:cNvSpPr>
            <a:spLocks noGrp="1"/>
          </p:cNvSpPr>
          <p:nvPr>
            <p:ph idx="1"/>
          </p:nvPr>
        </p:nvSpPr>
        <p:spPr>
          <a:xfrm>
            <a:off x="289559" y="1555422"/>
            <a:ext cx="9792287" cy="1039731"/>
          </a:xfrm>
        </p:spPr>
        <p:txBody>
          <a:bodyPr anchor="b"/>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Content Placeholder 2">
            <a:extLst>
              <a:ext uri="{FF2B5EF4-FFF2-40B4-BE49-F238E27FC236}">
                <a16:creationId xmlns:a16="http://schemas.microsoft.com/office/drawing/2014/main" id="{38EA686D-DD6A-AD0D-D843-E0A96955058F}"/>
              </a:ext>
            </a:extLst>
          </p:cNvPr>
          <p:cNvSpPr>
            <a:spLocks noGrp="1"/>
          </p:cNvSpPr>
          <p:nvPr>
            <p:ph idx="14"/>
          </p:nvPr>
        </p:nvSpPr>
        <p:spPr>
          <a:xfrm>
            <a:off x="324223" y="6369802"/>
            <a:ext cx="3769935" cy="262771"/>
          </a:xfrm>
        </p:spPr>
        <p:txBody>
          <a:bodyPr lIns="0" anchor="b"/>
          <a:lstStyle>
            <a:lvl1pPr>
              <a:defRPr sz="1200"/>
            </a:lvl1pPr>
            <a:lvl2pPr>
              <a:defRPr sz="12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2">
            <a:extLst>
              <a:ext uri="{FF2B5EF4-FFF2-40B4-BE49-F238E27FC236}">
                <a16:creationId xmlns:a16="http://schemas.microsoft.com/office/drawing/2014/main" id="{2C107E35-1200-7722-F669-E204F4C211F3}"/>
              </a:ext>
            </a:extLst>
          </p:cNvPr>
          <p:cNvSpPr>
            <a:spLocks noGrp="1"/>
          </p:cNvSpPr>
          <p:nvPr>
            <p:ph idx="15"/>
          </p:nvPr>
        </p:nvSpPr>
        <p:spPr>
          <a:xfrm>
            <a:off x="4200898" y="6369802"/>
            <a:ext cx="3775586" cy="262771"/>
          </a:xfrm>
        </p:spPr>
        <p:txBody>
          <a:bodyPr lIns="0" anchor="b"/>
          <a:lstStyle>
            <a:lvl1pPr>
              <a:defRPr sz="1200"/>
            </a:lvl1pPr>
            <a:lvl2pPr>
              <a:defRPr sz="12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Content Placeholder 2">
            <a:extLst>
              <a:ext uri="{FF2B5EF4-FFF2-40B4-BE49-F238E27FC236}">
                <a16:creationId xmlns:a16="http://schemas.microsoft.com/office/drawing/2014/main" id="{DD949B4D-98A8-4B9F-AE64-5D1186D442C2}"/>
              </a:ext>
            </a:extLst>
          </p:cNvPr>
          <p:cNvSpPr>
            <a:spLocks noGrp="1"/>
          </p:cNvSpPr>
          <p:nvPr>
            <p:ph idx="16"/>
          </p:nvPr>
        </p:nvSpPr>
        <p:spPr>
          <a:xfrm>
            <a:off x="8077573" y="6369802"/>
            <a:ext cx="3754436" cy="262771"/>
          </a:xfrm>
        </p:spPr>
        <p:txBody>
          <a:bodyPr lIns="0" anchor="b"/>
          <a:lstStyle>
            <a:lvl1pPr>
              <a:defRPr sz="1200"/>
            </a:lvl1pPr>
            <a:lvl2pPr>
              <a:defRPr sz="12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987431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kstislaid_4fotot">
    <p:spTree>
      <p:nvGrpSpPr>
        <p:cNvPr id="1" name=""/>
        <p:cNvGrpSpPr/>
        <p:nvPr/>
      </p:nvGrpSpPr>
      <p:grpSpPr>
        <a:xfrm>
          <a:off x="0" y="0"/>
          <a:ext cx="0" cy="0"/>
          <a:chOff x="0" y="0"/>
          <a:chExt cx="0" cy="0"/>
        </a:xfrm>
      </p:grpSpPr>
      <p:sp>
        <p:nvSpPr>
          <p:cNvPr id="2" name="Title 1"/>
          <p:cNvSpPr>
            <a:spLocks noGrp="1"/>
          </p:cNvSpPr>
          <p:nvPr>
            <p:ph type="title"/>
          </p:nvPr>
        </p:nvSpPr>
        <p:spPr>
          <a:xfrm>
            <a:off x="289559" y="225425"/>
            <a:ext cx="5691021" cy="1325563"/>
          </a:xfrm>
        </p:spPr>
        <p:txBody>
          <a:bodyPr/>
          <a:lstStyle/>
          <a:p>
            <a:r>
              <a:rPr lang="en-US"/>
              <a:t>Click to edit Master title style</a:t>
            </a:r>
            <a:endParaRPr lang="en-US" dirty="0"/>
          </a:p>
        </p:txBody>
      </p:sp>
      <p:cxnSp>
        <p:nvCxnSpPr>
          <p:cNvPr id="7" name="Straight Connector 6">
            <a:extLst>
              <a:ext uri="{FF2B5EF4-FFF2-40B4-BE49-F238E27FC236}">
                <a16:creationId xmlns:a16="http://schemas.microsoft.com/office/drawing/2014/main" id="{D175AAA5-9BBB-0878-4812-487D05511A91}"/>
              </a:ext>
            </a:extLst>
          </p:cNvPr>
          <p:cNvCxnSpPr>
            <a:cxnSpLocks/>
          </p:cNvCxnSpPr>
          <p:nvPr userDrawn="1"/>
        </p:nvCxnSpPr>
        <p:spPr>
          <a:xfrm>
            <a:off x="6070600" y="225425"/>
            <a:ext cx="0" cy="640715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Picture Placeholder 8">
            <a:extLst>
              <a:ext uri="{FF2B5EF4-FFF2-40B4-BE49-F238E27FC236}">
                <a16:creationId xmlns:a16="http://schemas.microsoft.com/office/drawing/2014/main" id="{05721413-B711-242B-15BE-765E33D8BE71}"/>
              </a:ext>
            </a:extLst>
          </p:cNvPr>
          <p:cNvSpPr>
            <a:spLocks noGrp="1"/>
          </p:cNvSpPr>
          <p:nvPr>
            <p:ph type="pic" sz="quarter" idx="11"/>
          </p:nvPr>
        </p:nvSpPr>
        <p:spPr>
          <a:xfrm>
            <a:off x="6185367" y="225425"/>
            <a:ext cx="2767035" cy="3127376"/>
          </a:xfrm>
        </p:spPr>
        <p:txBody>
          <a:bodyPr/>
          <a:lstStyle/>
          <a:p>
            <a:r>
              <a:rPr lang="en-US"/>
              <a:t>Click icon to add picture</a:t>
            </a:r>
          </a:p>
        </p:txBody>
      </p:sp>
      <p:cxnSp>
        <p:nvCxnSpPr>
          <p:cNvPr id="5" name="Straight Connector 4">
            <a:extLst>
              <a:ext uri="{FF2B5EF4-FFF2-40B4-BE49-F238E27FC236}">
                <a16:creationId xmlns:a16="http://schemas.microsoft.com/office/drawing/2014/main" id="{84A15B4E-DF9D-EC65-E6AE-F9A1D72B222B}"/>
              </a:ext>
            </a:extLst>
          </p:cNvPr>
          <p:cNvCxnSpPr/>
          <p:nvPr userDrawn="1"/>
        </p:nvCxnSpPr>
        <p:spPr>
          <a:xfrm>
            <a:off x="192088" y="225425"/>
            <a:ext cx="0" cy="640715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B12F6B23-1C0A-7268-41F0-E938939713FC}"/>
              </a:ext>
            </a:extLst>
          </p:cNvPr>
          <p:cNvCxnSpPr/>
          <p:nvPr userDrawn="1"/>
        </p:nvCxnSpPr>
        <p:spPr>
          <a:xfrm>
            <a:off x="11972132" y="225425"/>
            <a:ext cx="0" cy="640715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Picture Placeholder 8">
            <a:extLst>
              <a:ext uri="{FF2B5EF4-FFF2-40B4-BE49-F238E27FC236}">
                <a16:creationId xmlns:a16="http://schemas.microsoft.com/office/drawing/2014/main" id="{472DCC0F-7BA1-813C-6C2F-592792AD8880}"/>
              </a:ext>
            </a:extLst>
          </p:cNvPr>
          <p:cNvSpPr>
            <a:spLocks noGrp="1"/>
          </p:cNvSpPr>
          <p:nvPr>
            <p:ph type="pic" sz="quarter" idx="12"/>
          </p:nvPr>
        </p:nvSpPr>
        <p:spPr>
          <a:xfrm>
            <a:off x="9085321" y="225425"/>
            <a:ext cx="2767035" cy="3127376"/>
          </a:xfrm>
        </p:spPr>
        <p:txBody>
          <a:bodyPr/>
          <a:lstStyle/>
          <a:p>
            <a:r>
              <a:rPr lang="en-US"/>
              <a:t>Click icon to add picture</a:t>
            </a:r>
          </a:p>
        </p:txBody>
      </p:sp>
      <p:sp>
        <p:nvSpPr>
          <p:cNvPr id="17" name="Picture Placeholder 8">
            <a:extLst>
              <a:ext uri="{FF2B5EF4-FFF2-40B4-BE49-F238E27FC236}">
                <a16:creationId xmlns:a16="http://schemas.microsoft.com/office/drawing/2014/main" id="{5323BFAC-39FF-0EF7-9090-0F340DF7DC79}"/>
              </a:ext>
            </a:extLst>
          </p:cNvPr>
          <p:cNvSpPr>
            <a:spLocks noGrp="1"/>
          </p:cNvSpPr>
          <p:nvPr>
            <p:ph type="pic" sz="quarter" idx="13"/>
          </p:nvPr>
        </p:nvSpPr>
        <p:spPr>
          <a:xfrm>
            <a:off x="6185367" y="3491139"/>
            <a:ext cx="2767035" cy="3127376"/>
          </a:xfrm>
        </p:spPr>
        <p:txBody>
          <a:bodyPr/>
          <a:lstStyle/>
          <a:p>
            <a:r>
              <a:rPr lang="en-US"/>
              <a:t>Click icon to add picture</a:t>
            </a:r>
          </a:p>
        </p:txBody>
      </p:sp>
      <p:sp>
        <p:nvSpPr>
          <p:cNvPr id="18" name="Picture Placeholder 8">
            <a:extLst>
              <a:ext uri="{FF2B5EF4-FFF2-40B4-BE49-F238E27FC236}">
                <a16:creationId xmlns:a16="http://schemas.microsoft.com/office/drawing/2014/main" id="{806A5770-B070-74CC-8C5A-93D5ED8BBF6D}"/>
              </a:ext>
            </a:extLst>
          </p:cNvPr>
          <p:cNvSpPr>
            <a:spLocks noGrp="1"/>
          </p:cNvSpPr>
          <p:nvPr>
            <p:ph type="pic" sz="quarter" idx="14"/>
          </p:nvPr>
        </p:nvSpPr>
        <p:spPr>
          <a:xfrm>
            <a:off x="9085321" y="3491139"/>
            <a:ext cx="2767035" cy="3127376"/>
          </a:xfrm>
        </p:spPr>
        <p:txBody>
          <a:bodyPr/>
          <a:lstStyle/>
          <a:p>
            <a:r>
              <a:rPr lang="en-US"/>
              <a:t>Click icon to add picture</a:t>
            </a:r>
          </a:p>
        </p:txBody>
      </p:sp>
      <p:sp>
        <p:nvSpPr>
          <p:cNvPr id="3" name="Text Placeholder 8">
            <a:extLst>
              <a:ext uri="{FF2B5EF4-FFF2-40B4-BE49-F238E27FC236}">
                <a16:creationId xmlns:a16="http://schemas.microsoft.com/office/drawing/2014/main" id="{1DF4531F-5BA4-0D70-C526-1472D346518D}"/>
              </a:ext>
            </a:extLst>
          </p:cNvPr>
          <p:cNvSpPr>
            <a:spLocks noGrp="1"/>
          </p:cNvSpPr>
          <p:nvPr>
            <p:ph type="body" sz="quarter" idx="10"/>
          </p:nvPr>
        </p:nvSpPr>
        <p:spPr>
          <a:xfrm>
            <a:off x="288926" y="2892425"/>
            <a:ext cx="5685156" cy="3740150"/>
          </a:xfrm>
        </p:spPr>
        <p:txBody>
          <a:bodyPr numCol="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EE"/>
          </a:p>
        </p:txBody>
      </p:sp>
    </p:spTree>
    <p:extLst>
      <p:ext uri="{BB962C8B-B14F-4D97-AF65-F5344CB8AC3E}">
        <p14:creationId xmlns:p14="http://schemas.microsoft.com/office/powerpoint/2010/main" val="11068756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kstislaid_4fotot_pildiallkirjaga">
    <p:spTree>
      <p:nvGrpSpPr>
        <p:cNvPr id="1" name=""/>
        <p:cNvGrpSpPr/>
        <p:nvPr/>
      </p:nvGrpSpPr>
      <p:grpSpPr>
        <a:xfrm>
          <a:off x="0" y="0"/>
          <a:ext cx="0" cy="0"/>
          <a:chOff x="0" y="0"/>
          <a:chExt cx="0" cy="0"/>
        </a:xfrm>
      </p:grpSpPr>
      <p:sp>
        <p:nvSpPr>
          <p:cNvPr id="2" name="Title 1"/>
          <p:cNvSpPr>
            <a:spLocks noGrp="1"/>
          </p:cNvSpPr>
          <p:nvPr>
            <p:ph type="title"/>
          </p:nvPr>
        </p:nvSpPr>
        <p:spPr>
          <a:xfrm>
            <a:off x="289559" y="225425"/>
            <a:ext cx="5691021" cy="1325563"/>
          </a:xfrm>
        </p:spPr>
        <p:txBody>
          <a:bodyPr/>
          <a:lstStyle/>
          <a:p>
            <a:r>
              <a:rPr lang="en-US"/>
              <a:t>Click to edit Master title style</a:t>
            </a:r>
            <a:endParaRPr lang="en-US" dirty="0"/>
          </a:p>
        </p:txBody>
      </p:sp>
      <p:cxnSp>
        <p:nvCxnSpPr>
          <p:cNvPr id="7" name="Straight Connector 6">
            <a:extLst>
              <a:ext uri="{FF2B5EF4-FFF2-40B4-BE49-F238E27FC236}">
                <a16:creationId xmlns:a16="http://schemas.microsoft.com/office/drawing/2014/main" id="{D175AAA5-9BBB-0878-4812-487D05511A91}"/>
              </a:ext>
            </a:extLst>
          </p:cNvPr>
          <p:cNvCxnSpPr>
            <a:cxnSpLocks/>
          </p:cNvCxnSpPr>
          <p:nvPr userDrawn="1"/>
        </p:nvCxnSpPr>
        <p:spPr>
          <a:xfrm>
            <a:off x="6070600" y="225425"/>
            <a:ext cx="0" cy="640715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Picture Placeholder 8">
            <a:extLst>
              <a:ext uri="{FF2B5EF4-FFF2-40B4-BE49-F238E27FC236}">
                <a16:creationId xmlns:a16="http://schemas.microsoft.com/office/drawing/2014/main" id="{05721413-B711-242B-15BE-765E33D8BE71}"/>
              </a:ext>
            </a:extLst>
          </p:cNvPr>
          <p:cNvSpPr>
            <a:spLocks noGrp="1"/>
          </p:cNvSpPr>
          <p:nvPr>
            <p:ph type="pic" sz="quarter" idx="11"/>
          </p:nvPr>
        </p:nvSpPr>
        <p:spPr>
          <a:xfrm>
            <a:off x="6185367" y="225425"/>
            <a:ext cx="2767035" cy="2917410"/>
          </a:xfrm>
        </p:spPr>
        <p:txBody>
          <a:bodyPr/>
          <a:lstStyle/>
          <a:p>
            <a:r>
              <a:rPr lang="en-US"/>
              <a:t>Click icon to add picture</a:t>
            </a:r>
          </a:p>
        </p:txBody>
      </p:sp>
      <p:cxnSp>
        <p:nvCxnSpPr>
          <p:cNvPr id="5" name="Straight Connector 4">
            <a:extLst>
              <a:ext uri="{FF2B5EF4-FFF2-40B4-BE49-F238E27FC236}">
                <a16:creationId xmlns:a16="http://schemas.microsoft.com/office/drawing/2014/main" id="{84A15B4E-DF9D-EC65-E6AE-F9A1D72B222B}"/>
              </a:ext>
            </a:extLst>
          </p:cNvPr>
          <p:cNvCxnSpPr/>
          <p:nvPr userDrawn="1"/>
        </p:nvCxnSpPr>
        <p:spPr>
          <a:xfrm>
            <a:off x="192088" y="225425"/>
            <a:ext cx="0" cy="640715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B12F6B23-1C0A-7268-41F0-E938939713FC}"/>
              </a:ext>
            </a:extLst>
          </p:cNvPr>
          <p:cNvCxnSpPr/>
          <p:nvPr userDrawn="1"/>
        </p:nvCxnSpPr>
        <p:spPr>
          <a:xfrm>
            <a:off x="11972132" y="225425"/>
            <a:ext cx="0" cy="640715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Picture Placeholder 8">
            <a:extLst>
              <a:ext uri="{FF2B5EF4-FFF2-40B4-BE49-F238E27FC236}">
                <a16:creationId xmlns:a16="http://schemas.microsoft.com/office/drawing/2014/main" id="{472DCC0F-7BA1-813C-6C2F-592792AD8880}"/>
              </a:ext>
            </a:extLst>
          </p:cNvPr>
          <p:cNvSpPr>
            <a:spLocks noGrp="1"/>
          </p:cNvSpPr>
          <p:nvPr>
            <p:ph type="pic" sz="quarter" idx="12"/>
          </p:nvPr>
        </p:nvSpPr>
        <p:spPr>
          <a:xfrm>
            <a:off x="9085321" y="225425"/>
            <a:ext cx="2767035" cy="2917410"/>
          </a:xfrm>
        </p:spPr>
        <p:txBody>
          <a:bodyPr/>
          <a:lstStyle/>
          <a:p>
            <a:r>
              <a:rPr lang="en-US"/>
              <a:t>Click icon to add picture</a:t>
            </a:r>
          </a:p>
        </p:txBody>
      </p:sp>
      <p:sp>
        <p:nvSpPr>
          <p:cNvPr id="17" name="Picture Placeholder 8">
            <a:extLst>
              <a:ext uri="{FF2B5EF4-FFF2-40B4-BE49-F238E27FC236}">
                <a16:creationId xmlns:a16="http://schemas.microsoft.com/office/drawing/2014/main" id="{5323BFAC-39FF-0EF7-9090-0F340DF7DC79}"/>
              </a:ext>
            </a:extLst>
          </p:cNvPr>
          <p:cNvSpPr>
            <a:spLocks noGrp="1"/>
          </p:cNvSpPr>
          <p:nvPr>
            <p:ph type="pic" sz="quarter" idx="13"/>
          </p:nvPr>
        </p:nvSpPr>
        <p:spPr>
          <a:xfrm>
            <a:off x="6185367" y="3491139"/>
            <a:ext cx="2767035" cy="2917410"/>
          </a:xfrm>
        </p:spPr>
        <p:txBody>
          <a:bodyPr/>
          <a:lstStyle/>
          <a:p>
            <a:r>
              <a:rPr lang="en-US"/>
              <a:t>Click icon to add picture</a:t>
            </a:r>
          </a:p>
        </p:txBody>
      </p:sp>
      <p:sp>
        <p:nvSpPr>
          <p:cNvPr id="18" name="Picture Placeholder 8">
            <a:extLst>
              <a:ext uri="{FF2B5EF4-FFF2-40B4-BE49-F238E27FC236}">
                <a16:creationId xmlns:a16="http://schemas.microsoft.com/office/drawing/2014/main" id="{806A5770-B070-74CC-8C5A-93D5ED8BBF6D}"/>
              </a:ext>
            </a:extLst>
          </p:cNvPr>
          <p:cNvSpPr>
            <a:spLocks noGrp="1"/>
          </p:cNvSpPr>
          <p:nvPr>
            <p:ph type="pic" sz="quarter" idx="14"/>
          </p:nvPr>
        </p:nvSpPr>
        <p:spPr>
          <a:xfrm>
            <a:off x="9085321" y="3491139"/>
            <a:ext cx="2767035" cy="2917410"/>
          </a:xfrm>
        </p:spPr>
        <p:txBody>
          <a:bodyPr/>
          <a:lstStyle/>
          <a:p>
            <a:r>
              <a:rPr lang="en-US"/>
              <a:t>Click icon to add picture</a:t>
            </a:r>
          </a:p>
        </p:txBody>
      </p:sp>
      <p:sp>
        <p:nvSpPr>
          <p:cNvPr id="4" name="Content Placeholder 2">
            <a:extLst>
              <a:ext uri="{FF2B5EF4-FFF2-40B4-BE49-F238E27FC236}">
                <a16:creationId xmlns:a16="http://schemas.microsoft.com/office/drawing/2014/main" id="{A1395BED-20EB-856A-323F-235C9B592C8F}"/>
              </a:ext>
            </a:extLst>
          </p:cNvPr>
          <p:cNvSpPr>
            <a:spLocks noGrp="1"/>
          </p:cNvSpPr>
          <p:nvPr>
            <p:ph idx="1"/>
          </p:nvPr>
        </p:nvSpPr>
        <p:spPr>
          <a:xfrm>
            <a:off x="289559" y="2892830"/>
            <a:ext cx="5691020" cy="3739744"/>
          </a:xfrm>
        </p:spPr>
        <p:txBody>
          <a:bodyPr tIns="0" bIns="0" anchor="t" anchorCtr="0">
            <a:noAutofit/>
          </a:bodyPr>
          <a:lstStyle>
            <a:lvl1pPr marL="0" indent="0">
              <a:buFont typeface="Arial" panose="020B0604020202020204" pitchFamily="34" charset="0"/>
              <a:buNone/>
              <a:defRPr sz="1800"/>
            </a:lvl1pPr>
            <a:lvl2pPr marL="742950" indent="-285750">
              <a:buFont typeface="Arial" panose="020B0604020202020204" pitchFamily="34" charset="0"/>
              <a:buChar char="•"/>
              <a:defRPr/>
            </a:lvl2pPr>
            <a:lvl3pPr marL="1200150" indent="-285750">
              <a:buFont typeface="Arial" panose="020B0604020202020204" pitchFamily="34" charset="0"/>
              <a:buChar char="•"/>
              <a:defRPr/>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Content Placeholder 2">
            <a:extLst>
              <a:ext uri="{FF2B5EF4-FFF2-40B4-BE49-F238E27FC236}">
                <a16:creationId xmlns:a16="http://schemas.microsoft.com/office/drawing/2014/main" id="{F6E6648F-BF70-74DD-B238-5C5EAD6A1425}"/>
              </a:ext>
            </a:extLst>
          </p:cNvPr>
          <p:cNvSpPr>
            <a:spLocks noGrp="1"/>
          </p:cNvSpPr>
          <p:nvPr>
            <p:ph idx="15"/>
          </p:nvPr>
        </p:nvSpPr>
        <p:spPr>
          <a:xfrm>
            <a:off x="6185368" y="6408549"/>
            <a:ext cx="2780178" cy="224024"/>
          </a:xfrm>
        </p:spPr>
        <p:txBody>
          <a:bodyPr lIns="0" anchor="b"/>
          <a:lstStyle>
            <a:lvl1pPr>
              <a:defRPr sz="1200"/>
            </a:lvl1pPr>
            <a:lvl2pPr>
              <a:defRPr sz="12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2">
            <a:extLst>
              <a:ext uri="{FF2B5EF4-FFF2-40B4-BE49-F238E27FC236}">
                <a16:creationId xmlns:a16="http://schemas.microsoft.com/office/drawing/2014/main" id="{E96860CE-18AC-5149-5A12-B8C14314E1BF}"/>
              </a:ext>
            </a:extLst>
          </p:cNvPr>
          <p:cNvSpPr>
            <a:spLocks noGrp="1"/>
          </p:cNvSpPr>
          <p:nvPr>
            <p:ph idx="16"/>
          </p:nvPr>
        </p:nvSpPr>
        <p:spPr>
          <a:xfrm>
            <a:off x="9075802" y="6408549"/>
            <a:ext cx="2780178" cy="224024"/>
          </a:xfrm>
        </p:spPr>
        <p:txBody>
          <a:bodyPr lIns="0" anchor="b"/>
          <a:lstStyle>
            <a:lvl1pPr>
              <a:defRPr sz="1200"/>
            </a:lvl1pPr>
            <a:lvl2pPr>
              <a:defRPr sz="12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2">
            <a:extLst>
              <a:ext uri="{FF2B5EF4-FFF2-40B4-BE49-F238E27FC236}">
                <a16:creationId xmlns:a16="http://schemas.microsoft.com/office/drawing/2014/main" id="{E6C37246-1C1C-3D25-A632-E91127A8967B}"/>
              </a:ext>
            </a:extLst>
          </p:cNvPr>
          <p:cNvSpPr>
            <a:spLocks noGrp="1"/>
          </p:cNvSpPr>
          <p:nvPr>
            <p:ph idx="17"/>
          </p:nvPr>
        </p:nvSpPr>
        <p:spPr>
          <a:xfrm>
            <a:off x="6185368" y="3153905"/>
            <a:ext cx="2780178" cy="224024"/>
          </a:xfrm>
        </p:spPr>
        <p:txBody>
          <a:bodyPr lIns="0" anchor="b"/>
          <a:lstStyle>
            <a:lvl1pPr>
              <a:defRPr sz="1200"/>
            </a:lvl1pPr>
            <a:lvl2pPr>
              <a:defRPr sz="12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2">
            <a:extLst>
              <a:ext uri="{FF2B5EF4-FFF2-40B4-BE49-F238E27FC236}">
                <a16:creationId xmlns:a16="http://schemas.microsoft.com/office/drawing/2014/main" id="{157985BA-56BA-C841-4782-C74D3DA74553}"/>
              </a:ext>
            </a:extLst>
          </p:cNvPr>
          <p:cNvSpPr>
            <a:spLocks noGrp="1"/>
          </p:cNvSpPr>
          <p:nvPr>
            <p:ph idx="18"/>
          </p:nvPr>
        </p:nvSpPr>
        <p:spPr>
          <a:xfrm>
            <a:off x="9075802" y="3153905"/>
            <a:ext cx="2780178" cy="224024"/>
          </a:xfrm>
        </p:spPr>
        <p:txBody>
          <a:bodyPr lIns="0" anchor="b"/>
          <a:lstStyle>
            <a:lvl1pPr>
              <a:defRPr sz="1200"/>
            </a:lvl1pPr>
            <a:lvl2pPr>
              <a:defRPr sz="12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5162299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infograafika">
    <p:spTree>
      <p:nvGrpSpPr>
        <p:cNvPr id="1" name=""/>
        <p:cNvGrpSpPr/>
        <p:nvPr/>
      </p:nvGrpSpPr>
      <p:grpSpPr>
        <a:xfrm>
          <a:off x="0" y="0"/>
          <a:ext cx="0" cy="0"/>
          <a:chOff x="0" y="0"/>
          <a:chExt cx="0" cy="0"/>
        </a:xfrm>
      </p:grpSpPr>
      <p:sp>
        <p:nvSpPr>
          <p:cNvPr id="2" name="Title 1"/>
          <p:cNvSpPr>
            <a:spLocks noGrp="1"/>
          </p:cNvSpPr>
          <p:nvPr>
            <p:ph type="title"/>
          </p:nvPr>
        </p:nvSpPr>
        <p:spPr>
          <a:xfrm>
            <a:off x="192088" y="225426"/>
            <a:ext cx="7671101" cy="365125"/>
          </a:xfrm>
        </p:spPr>
        <p:txBody>
          <a:bodyPr lIns="0" rIns="90000">
            <a:noAutofit/>
          </a:bodyPr>
          <a:lstStyle>
            <a:lvl1pPr>
              <a:defRPr sz="3200"/>
            </a:lvl1pPr>
          </a:lstStyle>
          <a:p>
            <a:r>
              <a:rPr lang="en-US"/>
              <a:t>Click to edit Master title style</a:t>
            </a:r>
            <a:endParaRPr lang="en-US" dirty="0"/>
          </a:p>
        </p:txBody>
      </p:sp>
      <p:cxnSp>
        <p:nvCxnSpPr>
          <p:cNvPr id="5" name="Straight Connector 4">
            <a:extLst>
              <a:ext uri="{FF2B5EF4-FFF2-40B4-BE49-F238E27FC236}">
                <a16:creationId xmlns:a16="http://schemas.microsoft.com/office/drawing/2014/main" id="{EDB396F9-EFBC-D048-283C-932C4C3E25CA}"/>
              </a:ext>
            </a:extLst>
          </p:cNvPr>
          <p:cNvCxnSpPr>
            <a:cxnSpLocks/>
          </p:cNvCxnSpPr>
          <p:nvPr userDrawn="1"/>
        </p:nvCxnSpPr>
        <p:spPr>
          <a:xfrm>
            <a:off x="192088" y="1485132"/>
            <a:ext cx="11780837"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ADD9420D-7BB1-2AF3-BFA4-649DF6F988DD}"/>
              </a:ext>
            </a:extLst>
          </p:cNvPr>
          <p:cNvSpPr txBox="1"/>
          <p:nvPr userDrawn="1"/>
        </p:nvSpPr>
        <p:spPr>
          <a:xfrm>
            <a:off x="192088" y="1628503"/>
            <a:ext cx="7236323" cy="966651"/>
          </a:xfrm>
          <a:prstGeom prst="rect">
            <a:avLst/>
          </a:prstGeom>
        </p:spPr>
        <p:txBody>
          <a:bodyPr vert="horz" wrap="square" lIns="91440" tIns="45720" rIns="91440" bIns="45720" rtlCol="0" anchor="b">
            <a:noAutofit/>
          </a:bodyPr>
          <a:lstStyle/>
          <a:p>
            <a:pPr algn="l"/>
            <a:endParaRPr lang="en-EE" sz="1200" dirty="0">
              <a:solidFill>
                <a:schemeClr val="tx1"/>
              </a:solidFill>
              <a:latin typeface="+mn-lt"/>
            </a:endParaRPr>
          </a:p>
        </p:txBody>
      </p:sp>
      <p:sp>
        <p:nvSpPr>
          <p:cNvPr id="14" name="Content Placeholder 13">
            <a:extLst>
              <a:ext uri="{FF2B5EF4-FFF2-40B4-BE49-F238E27FC236}">
                <a16:creationId xmlns:a16="http://schemas.microsoft.com/office/drawing/2014/main" id="{5345AFF4-CA6B-3003-D59C-08050FDB90F1}"/>
              </a:ext>
            </a:extLst>
          </p:cNvPr>
          <p:cNvSpPr>
            <a:spLocks noGrp="1"/>
          </p:cNvSpPr>
          <p:nvPr>
            <p:ph sz="quarter" idx="10"/>
          </p:nvPr>
        </p:nvSpPr>
        <p:spPr>
          <a:xfrm>
            <a:off x="192088" y="950913"/>
            <a:ext cx="7670800" cy="444500"/>
          </a:xfrm>
        </p:spPr>
        <p:txBody>
          <a:bodyPr lIns="0" rIns="90000" anchor="b">
            <a:noAutofit/>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EE"/>
          </a:p>
        </p:txBody>
      </p:sp>
      <p:sp>
        <p:nvSpPr>
          <p:cNvPr id="16" name="Chart Placeholder 15">
            <a:extLst>
              <a:ext uri="{FF2B5EF4-FFF2-40B4-BE49-F238E27FC236}">
                <a16:creationId xmlns:a16="http://schemas.microsoft.com/office/drawing/2014/main" id="{D431C72D-5817-4966-3947-EC09FC8E84D8}"/>
              </a:ext>
            </a:extLst>
          </p:cNvPr>
          <p:cNvSpPr>
            <a:spLocks noGrp="1"/>
          </p:cNvSpPr>
          <p:nvPr>
            <p:ph type="chart" sz="quarter" idx="11"/>
          </p:nvPr>
        </p:nvSpPr>
        <p:spPr>
          <a:xfrm>
            <a:off x="192088" y="1689100"/>
            <a:ext cx="11780837" cy="4484688"/>
          </a:xfrm>
        </p:spPr>
        <p:txBody>
          <a:bodyPr lIns="0"/>
          <a:lstStyle/>
          <a:p>
            <a:r>
              <a:rPr lang="en-US"/>
              <a:t>Click icon to add chart</a:t>
            </a:r>
            <a:endParaRPr lang="en-EE"/>
          </a:p>
        </p:txBody>
      </p:sp>
      <p:sp>
        <p:nvSpPr>
          <p:cNvPr id="4" name="Slide Number Placeholder 5">
            <a:extLst>
              <a:ext uri="{FF2B5EF4-FFF2-40B4-BE49-F238E27FC236}">
                <a16:creationId xmlns:a16="http://schemas.microsoft.com/office/drawing/2014/main" id="{8176BC1F-B987-EB8E-9628-9CA5314E62B8}"/>
              </a:ext>
            </a:extLst>
          </p:cNvPr>
          <p:cNvSpPr>
            <a:spLocks noGrp="1"/>
          </p:cNvSpPr>
          <p:nvPr>
            <p:ph type="sldNum" sz="quarter" idx="4"/>
          </p:nvPr>
        </p:nvSpPr>
        <p:spPr>
          <a:xfrm>
            <a:off x="9185564" y="6332449"/>
            <a:ext cx="2684063" cy="365125"/>
          </a:xfrm>
          <a:prstGeom prst="rect">
            <a:avLst/>
          </a:prstGeom>
        </p:spPr>
        <p:txBody>
          <a:bodyPr vert="horz" lIns="91440" tIns="45720" rIns="0" bIns="45720" rtlCol="0" anchor="b"/>
          <a:lstStyle>
            <a:lvl1pPr algn="r">
              <a:defRPr sz="800">
                <a:solidFill>
                  <a:schemeClr val="accent1"/>
                </a:solidFill>
                <a:latin typeface="Inter" panose="02000503000000020004" pitchFamily="2" charset="0"/>
                <a:ea typeface="Inter" panose="02000503000000020004" pitchFamily="2" charset="0"/>
                <a:cs typeface="Inter" panose="02000503000000020004" pitchFamily="2" charset="0"/>
              </a:defRPr>
            </a:lvl1pPr>
          </a:lstStyle>
          <a:p>
            <a:fld id="{C290531D-293B-5D42-8EA8-E3B77753EB99}" type="slidenum">
              <a:rPr lang="en-EE"/>
              <a:pPr/>
              <a:t>‹#›</a:t>
            </a:fld>
            <a:endParaRPr lang="en-EE"/>
          </a:p>
        </p:txBody>
      </p:sp>
    </p:spTree>
    <p:extLst>
      <p:ext uri="{BB962C8B-B14F-4D97-AF65-F5344CB8AC3E}">
        <p14:creationId xmlns:p14="http://schemas.microsoft.com/office/powerpoint/2010/main" val="291388179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Logod">
    <p:bg>
      <p:bgPr>
        <a:solidFill>
          <a:srgbClr val="FFFFF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92088" y="225426"/>
            <a:ext cx="7671101" cy="365125"/>
          </a:xfrm>
        </p:spPr>
        <p:txBody>
          <a:bodyPr lIns="0" rIns="90000">
            <a:noAutofit/>
          </a:bodyPr>
          <a:lstStyle>
            <a:lvl1pPr>
              <a:defRPr sz="3200"/>
            </a:lvl1pPr>
          </a:lstStyle>
          <a:p>
            <a:r>
              <a:rPr lang="en-US"/>
              <a:t>Click to edit Master title style</a:t>
            </a:r>
            <a:endParaRPr lang="en-US" dirty="0"/>
          </a:p>
        </p:txBody>
      </p:sp>
      <p:cxnSp>
        <p:nvCxnSpPr>
          <p:cNvPr id="5" name="Straight Connector 4">
            <a:extLst>
              <a:ext uri="{FF2B5EF4-FFF2-40B4-BE49-F238E27FC236}">
                <a16:creationId xmlns:a16="http://schemas.microsoft.com/office/drawing/2014/main" id="{EDB396F9-EFBC-D048-283C-932C4C3E25CA}"/>
              </a:ext>
            </a:extLst>
          </p:cNvPr>
          <p:cNvCxnSpPr>
            <a:cxnSpLocks/>
          </p:cNvCxnSpPr>
          <p:nvPr userDrawn="1"/>
        </p:nvCxnSpPr>
        <p:spPr>
          <a:xfrm>
            <a:off x="192088" y="1485132"/>
            <a:ext cx="11780837"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ADD9420D-7BB1-2AF3-BFA4-649DF6F988DD}"/>
              </a:ext>
            </a:extLst>
          </p:cNvPr>
          <p:cNvSpPr txBox="1"/>
          <p:nvPr userDrawn="1"/>
        </p:nvSpPr>
        <p:spPr>
          <a:xfrm>
            <a:off x="192088" y="1628503"/>
            <a:ext cx="7236323" cy="966651"/>
          </a:xfrm>
          <a:prstGeom prst="rect">
            <a:avLst/>
          </a:prstGeom>
        </p:spPr>
        <p:txBody>
          <a:bodyPr vert="horz" wrap="square" lIns="91440" tIns="45720" rIns="91440" bIns="45720" rtlCol="0" anchor="b">
            <a:noAutofit/>
          </a:bodyPr>
          <a:lstStyle/>
          <a:p>
            <a:pPr algn="l"/>
            <a:endParaRPr lang="en-EE" sz="1200" dirty="0">
              <a:solidFill>
                <a:schemeClr val="tx1"/>
              </a:solidFill>
              <a:latin typeface="+mn-lt"/>
            </a:endParaRPr>
          </a:p>
        </p:txBody>
      </p:sp>
      <p:sp>
        <p:nvSpPr>
          <p:cNvPr id="14" name="Content Placeholder 13">
            <a:extLst>
              <a:ext uri="{FF2B5EF4-FFF2-40B4-BE49-F238E27FC236}">
                <a16:creationId xmlns:a16="http://schemas.microsoft.com/office/drawing/2014/main" id="{5345AFF4-CA6B-3003-D59C-08050FDB90F1}"/>
              </a:ext>
            </a:extLst>
          </p:cNvPr>
          <p:cNvSpPr>
            <a:spLocks noGrp="1"/>
          </p:cNvSpPr>
          <p:nvPr>
            <p:ph sz="quarter" idx="10"/>
          </p:nvPr>
        </p:nvSpPr>
        <p:spPr>
          <a:xfrm>
            <a:off x="192088" y="950913"/>
            <a:ext cx="7670800" cy="444500"/>
          </a:xfrm>
        </p:spPr>
        <p:txBody>
          <a:bodyPr lIns="0" rIns="90000" anchor="b">
            <a:noAutofit/>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EE"/>
          </a:p>
        </p:txBody>
      </p:sp>
      <p:sp>
        <p:nvSpPr>
          <p:cNvPr id="4" name="Slide Number Placeholder 5">
            <a:extLst>
              <a:ext uri="{FF2B5EF4-FFF2-40B4-BE49-F238E27FC236}">
                <a16:creationId xmlns:a16="http://schemas.microsoft.com/office/drawing/2014/main" id="{8176BC1F-B987-EB8E-9628-9CA5314E62B8}"/>
              </a:ext>
            </a:extLst>
          </p:cNvPr>
          <p:cNvSpPr>
            <a:spLocks noGrp="1"/>
          </p:cNvSpPr>
          <p:nvPr>
            <p:ph type="sldNum" sz="quarter" idx="4"/>
          </p:nvPr>
        </p:nvSpPr>
        <p:spPr>
          <a:xfrm>
            <a:off x="9185564" y="6332449"/>
            <a:ext cx="2684063" cy="365125"/>
          </a:xfrm>
          <a:prstGeom prst="rect">
            <a:avLst/>
          </a:prstGeom>
        </p:spPr>
        <p:txBody>
          <a:bodyPr vert="horz" lIns="91440" tIns="45720" rIns="0" bIns="45720" rtlCol="0" anchor="b"/>
          <a:lstStyle>
            <a:lvl1pPr algn="r">
              <a:defRPr sz="800">
                <a:solidFill>
                  <a:schemeClr val="accent1"/>
                </a:solidFill>
                <a:latin typeface="Inter" panose="02000503000000020004" pitchFamily="2" charset="0"/>
                <a:ea typeface="Inter" panose="02000503000000020004" pitchFamily="2" charset="0"/>
                <a:cs typeface="Inter" panose="02000503000000020004" pitchFamily="2" charset="0"/>
              </a:defRPr>
            </a:lvl1pPr>
          </a:lstStyle>
          <a:p>
            <a:fld id="{C290531D-293B-5D42-8EA8-E3B77753EB99}" type="slidenum">
              <a:rPr lang="en-EE"/>
              <a:pPr/>
              <a:t>‹#›</a:t>
            </a:fld>
            <a:endParaRPr lang="en-EE"/>
          </a:p>
        </p:txBody>
      </p:sp>
    </p:spTree>
    <p:extLst>
      <p:ext uri="{BB962C8B-B14F-4D97-AF65-F5344CB8AC3E}">
        <p14:creationId xmlns:p14="http://schemas.microsoft.com/office/powerpoint/2010/main" val="20005419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ealkiri_taustapildiga">
    <p:bg>
      <p:bgPr>
        <a:blipFill dpi="0" rotWithShape="1">
          <a:blip r:embed="rId2" cstate="screen">
            <a:extLst>
              <a:ext uri="{BEBA8EAE-BF5A-486C-A8C5-ECC9F3942E4B}">
                <a14:imgProps xmlns:a14="http://schemas.microsoft.com/office/drawing/2010/main">
                  <a14:imgLayer r:embed="rId3">
                    <a14:imgEffect>
                      <a14:brightnessContrast bright="-26000"/>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B2BA9F60-6B6B-6DA5-5B8D-1A8561CC3F40}"/>
              </a:ext>
            </a:extLst>
          </p:cNvPr>
          <p:cNvCxnSpPr/>
          <p:nvPr userDrawn="1"/>
        </p:nvCxnSpPr>
        <p:spPr>
          <a:xfrm>
            <a:off x="192088" y="225425"/>
            <a:ext cx="0" cy="640715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39E0AD9B-6A3F-0F19-205B-5CD9926759D6}"/>
              </a:ext>
            </a:extLst>
          </p:cNvPr>
          <p:cNvCxnSpPr/>
          <p:nvPr userDrawn="1"/>
        </p:nvCxnSpPr>
        <p:spPr>
          <a:xfrm>
            <a:off x="11972132" y="225425"/>
            <a:ext cx="0" cy="640715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Freeform 5">
            <a:extLst>
              <a:ext uri="{FF2B5EF4-FFF2-40B4-BE49-F238E27FC236}">
                <a16:creationId xmlns:a16="http://schemas.microsoft.com/office/drawing/2014/main" id="{87D47ECC-DBB4-0F7B-F0DE-5190D1ED9113}"/>
              </a:ext>
            </a:extLst>
          </p:cNvPr>
          <p:cNvSpPr>
            <a:spLocks noEditPoints="1"/>
          </p:cNvSpPr>
          <p:nvPr userDrawn="1"/>
        </p:nvSpPr>
        <p:spPr bwMode="auto">
          <a:xfrm>
            <a:off x="344948" y="6287131"/>
            <a:ext cx="1539475" cy="345443"/>
          </a:xfrm>
          <a:custGeom>
            <a:avLst/>
            <a:gdLst>
              <a:gd name="T0" fmla="*/ 6664 w 19606"/>
              <a:gd name="T1" fmla="*/ 3625 h 4402"/>
              <a:gd name="T2" fmla="*/ 7599 w 19606"/>
              <a:gd name="T3" fmla="*/ 4311 h 4402"/>
              <a:gd name="T4" fmla="*/ 7460 w 19606"/>
              <a:gd name="T5" fmla="*/ 1834 h 4402"/>
              <a:gd name="T6" fmla="*/ 4115 w 19606"/>
              <a:gd name="T7" fmla="*/ 359 h 4402"/>
              <a:gd name="T8" fmla="*/ 5432 w 19606"/>
              <a:gd name="T9" fmla="*/ 675 h 4402"/>
              <a:gd name="T10" fmla="*/ 6628 w 19606"/>
              <a:gd name="T11" fmla="*/ 2350 h 4402"/>
              <a:gd name="T12" fmla="*/ 3059 w 19606"/>
              <a:gd name="T13" fmla="*/ 3079 h 4402"/>
              <a:gd name="T14" fmla="*/ 1384 w 19606"/>
              <a:gd name="T15" fmla="*/ 4311 h 4402"/>
              <a:gd name="T16" fmla="*/ 2136 w 19606"/>
              <a:gd name="T17" fmla="*/ 730 h 4402"/>
              <a:gd name="T18" fmla="*/ 3520 w 19606"/>
              <a:gd name="T19" fmla="*/ 62 h 4402"/>
              <a:gd name="T20" fmla="*/ 0 w 19606"/>
              <a:gd name="T21" fmla="*/ 730 h 4402"/>
              <a:gd name="T22" fmla="*/ 1384 w 19606"/>
              <a:gd name="T23" fmla="*/ 4311 h 4402"/>
              <a:gd name="T24" fmla="*/ 3812 w 19606"/>
              <a:gd name="T25" fmla="*/ 3079 h 4402"/>
              <a:gd name="T26" fmla="*/ 6306 w 19606"/>
              <a:gd name="T27" fmla="*/ 2963 h 4402"/>
              <a:gd name="T28" fmla="*/ 8285 w 19606"/>
              <a:gd name="T29" fmla="*/ 4311 h 4402"/>
              <a:gd name="T30" fmla="*/ 9026 w 19606"/>
              <a:gd name="T31" fmla="*/ 2848 h 4402"/>
              <a:gd name="T32" fmla="*/ 10901 w 19606"/>
              <a:gd name="T33" fmla="*/ 4311 h 4402"/>
              <a:gd name="T34" fmla="*/ 10895 w 19606"/>
              <a:gd name="T35" fmla="*/ 2654 h 4402"/>
              <a:gd name="T36" fmla="*/ 10112 w 19606"/>
              <a:gd name="T37" fmla="*/ 62 h 4402"/>
              <a:gd name="T38" fmla="*/ 8285 w 19606"/>
              <a:gd name="T39" fmla="*/ 4311 h 4402"/>
              <a:gd name="T40" fmla="*/ 9026 w 19606"/>
              <a:gd name="T41" fmla="*/ 730 h 4402"/>
              <a:gd name="T42" fmla="*/ 10932 w 19606"/>
              <a:gd name="T43" fmla="*/ 1458 h 4402"/>
              <a:gd name="T44" fmla="*/ 9026 w 19606"/>
              <a:gd name="T45" fmla="*/ 2192 h 4402"/>
              <a:gd name="T46" fmla="*/ 14088 w 19606"/>
              <a:gd name="T47" fmla="*/ 4311 h 4402"/>
              <a:gd name="T48" fmla="*/ 15472 w 19606"/>
              <a:gd name="T49" fmla="*/ 730 h 4402"/>
              <a:gd name="T50" fmla="*/ 11951 w 19606"/>
              <a:gd name="T51" fmla="*/ 62 h 4402"/>
              <a:gd name="T52" fmla="*/ 13335 w 19606"/>
              <a:gd name="T53" fmla="*/ 730 h 4402"/>
              <a:gd name="T54" fmla="*/ 17554 w 19606"/>
              <a:gd name="T55" fmla="*/ 4372 h 4402"/>
              <a:gd name="T56" fmla="*/ 19606 w 19606"/>
              <a:gd name="T57" fmla="*/ 3030 h 4402"/>
              <a:gd name="T58" fmla="*/ 18865 w 19606"/>
              <a:gd name="T59" fmla="*/ 62 h 4402"/>
              <a:gd name="T60" fmla="*/ 18040 w 19606"/>
              <a:gd name="T61" fmla="*/ 3716 h 4402"/>
              <a:gd name="T62" fmla="*/ 16729 w 19606"/>
              <a:gd name="T63" fmla="*/ 3030 h 4402"/>
              <a:gd name="T64" fmla="*/ 15988 w 19606"/>
              <a:gd name="T65" fmla="*/ 62 h 4402"/>
              <a:gd name="T66" fmla="*/ 17554 w 19606"/>
              <a:gd name="T67" fmla="*/ 4372 h 44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606" h="4402">
                <a:moveTo>
                  <a:pt x="4752" y="4402"/>
                </a:moveTo>
                <a:cubicBezTo>
                  <a:pt x="5487" y="4402"/>
                  <a:pt x="6173" y="4098"/>
                  <a:pt x="6664" y="3625"/>
                </a:cubicBezTo>
                <a:cubicBezTo>
                  <a:pt x="6743" y="3825"/>
                  <a:pt x="6804" y="4056"/>
                  <a:pt x="6853" y="4311"/>
                </a:cubicBezTo>
                <a:cubicBezTo>
                  <a:pt x="7599" y="4311"/>
                  <a:pt x="7599" y="4311"/>
                  <a:pt x="7599" y="4311"/>
                </a:cubicBezTo>
                <a:cubicBezTo>
                  <a:pt x="7514" y="3843"/>
                  <a:pt x="7363" y="3400"/>
                  <a:pt x="7138" y="3018"/>
                </a:cubicBezTo>
                <a:cubicBezTo>
                  <a:pt x="7344" y="2660"/>
                  <a:pt x="7460" y="2253"/>
                  <a:pt x="7460" y="1834"/>
                </a:cubicBezTo>
                <a:cubicBezTo>
                  <a:pt x="7460" y="717"/>
                  <a:pt x="6592" y="1"/>
                  <a:pt x="5432" y="1"/>
                </a:cubicBezTo>
                <a:cubicBezTo>
                  <a:pt x="4969" y="0"/>
                  <a:pt x="4514" y="124"/>
                  <a:pt x="4115" y="359"/>
                </a:cubicBezTo>
                <a:cubicBezTo>
                  <a:pt x="4461" y="960"/>
                  <a:pt x="4461" y="960"/>
                  <a:pt x="4461" y="960"/>
                </a:cubicBezTo>
                <a:cubicBezTo>
                  <a:pt x="4758" y="784"/>
                  <a:pt x="5074" y="675"/>
                  <a:pt x="5432" y="675"/>
                </a:cubicBezTo>
                <a:cubicBezTo>
                  <a:pt x="6221" y="675"/>
                  <a:pt x="6707" y="1148"/>
                  <a:pt x="6707" y="1834"/>
                </a:cubicBezTo>
                <a:cubicBezTo>
                  <a:pt x="6707" y="2010"/>
                  <a:pt x="6677" y="2180"/>
                  <a:pt x="6628" y="2350"/>
                </a:cubicBezTo>
                <a:cubicBezTo>
                  <a:pt x="6179" y="1925"/>
                  <a:pt x="5596" y="1664"/>
                  <a:pt x="4886" y="1664"/>
                </a:cubicBezTo>
                <a:cubicBezTo>
                  <a:pt x="3575" y="1664"/>
                  <a:pt x="3059" y="2435"/>
                  <a:pt x="3059" y="3079"/>
                </a:cubicBezTo>
                <a:cubicBezTo>
                  <a:pt x="3059" y="3862"/>
                  <a:pt x="3751" y="4402"/>
                  <a:pt x="4752" y="4402"/>
                </a:cubicBezTo>
                <a:close/>
                <a:moveTo>
                  <a:pt x="1384" y="4311"/>
                </a:moveTo>
                <a:cubicBezTo>
                  <a:pt x="2136" y="4311"/>
                  <a:pt x="2136" y="4311"/>
                  <a:pt x="2136" y="4311"/>
                </a:cubicBezTo>
                <a:cubicBezTo>
                  <a:pt x="2136" y="730"/>
                  <a:pt x="2136" y="730"/>
                  <a:pt x="2136" y="730"/>
                </a:cubicBezTo>
                <a:cubicBezTo>
                  <a:pt x="3520" y="730"/>
                  <a:pt x="3520" y="730"/>
                  <a:pt x="3520" y="730"/>
                </a:cubicBezTo>
                <a:cubicBezTo>
                  <a:pt x="3520" y="62"/>
                  <a:pt x="3520" y="62"/>
                  <a:pt x="3520" y="62"/>
                </a:cubicBezTo>
                <a:cubicBezTo>
                  <a:pt x="0" y="62"/>
                  <a:pt x="0" y="62"/>
                  <a:pt x="0" y="62"/>
                </a:cubicBezTo>
                <a:cubicBezTo>
                  <a:pt x="0" y="730"/>
                  <a:pt x="0" y="730"/>
                  <a:pt x="0" y="730"/>
                </a:cubicBezTo>
                <a:cubicBezTo>
                  <a:pt x="1384" y="730"/>
                  <a:pt x="1384" y="730"/>
                  <a:pt x="1384" y="730"/>
                </a:cubicBezTo>
                <a:lnTo>
                  <a:pt x="1384" y="4311"/>
                </a:lnTo>
                <a:close/>
                <a:moveTo>
                  <a:pt x="4752" y="3746"/>
                </a:moveTo>
                <a:cubicBezTo>
                  <a:pt x="4164" y="3746"/>
                  <a:pt x="3812" y="3473"/>
                  <a:pt x="3812" y="3079"/>
                </a:cubicBezTo>
                <a:cubicBezTo>
                  <a:pt x="3812" y="2660"/>
                  <a:pt x="4206" y="2308"/>
                  <a:pt x="4886" y="2308"/>
                </a:cubicBezTo>
                <a:cubicBezTo>
                  <a:pt x="5481" y="2308"/>
                  <a:pt x="5960" y="2520"/>
                  <a:pt x="6306" y="2963"/>
                </a:cubicBezTo>
                <a:cubicBezTo>
                  <a:pt x="5954" y="3419"/>
                  <a:pt x="5396" y="3746"/>
                  <a:pt x="4752" y="3746"/>
                </a:cubicBezTo>
                <a:close/>
                <a:moveTo>
                  <a:pt x="8285" y="4311"/>
                </a:moveTo>
                <a:cubicBezTo>
                  <a:pt x="9026" y="4311"/>
                  <a:pt x="9026" y="4311"/>
                  <a:pt x="9026" y="4311"/>
                </a:cubicBezTo>
                <a:cubicBezTo>
                  <a:pt x="9026" y="2848"/>
                  <a:pt x="9026" y="2848"/>
                  <a:pt x="9026" y="2848"/>
                </a:cubicBezTo>
                <a:cubicBezTo>
                  <a:pt x="10185" y="2848"/>
                  <a:pt x="10185" y="2848"/>
                  <a:pt x="10185" y="2848"/>
                </a:cubicBezTo>
                <a:cubicBezTo>
                  <a:pt x="10901" y="4311"/>
                  <a:pt x="10901" y="4311"/>
                  <a:pt x="10901" y="4311"/>
                </a:cubicBezTo>
                <a:cubicBezTo>
                  <a:pt x="11733" y="4311"/>
                  <a:pt x="11733" y="4311"/>
                  <a:pt x="11733" y="4311"/>
                </a:cubicBezTo>
                <a:cubicBezTo>
                  <a:pt x="10895" y="2654"/>
                  <a:pt x="10895" y="2654"/>
                  <a:pt x="10895" y="2654"/>
                </a:cubicBezTo>
                <a:cubicBezTo>
                  <a:pt x="11357" y="2411"/>
                  <a:pt x="11672" y="1962"/>
                  <a:pt x="11672" y="1458"/>
                </a:cubicBezTo>
                <a:cubicBezTo>
                  <a:pt x="11672" y="699"/>
                  <a:pt x="10968" y="62"/>
                  <a:pt x="10112" y="62"/>
                </a:cubicBezTo>
                <a:cubicBezTo>
                  <a:pt x="8285" y="62"/>
                  <a:pt x="8285" y="62"/>
                  <a:pt x="8285" y="62"/>
                </a:cubicBezTo>
                <a:lnTo>
                  <a:pt x="8285" y="4311"/>
                </a:lnTo>
                <a:close/>
                <a:moveTo>
                  <a:pt x="9026" y="2192"/>
                </a:moveTo>
                <a:cubicBezTo>
                  <a:pt x="9026" y="730"/>
                  <a:pt x="9026" y="730"/>
                  <a:pt x="9026" y="730"/>
                </a:cubicBezTo>
                <a:cubicBezTo>
                  <a:pt x="10112" y="730"/>
                  <a:pt x="10112" y="730"/>
                  <a:pt x="10112" y="730"/>
                </a:cubicBezTo>
                <a:cubicBezTo>
                  <a:pt x="10616" y="730"/>
                  <a:pt x="10932" y="997"/>
                  <a:pt x="10932" y="1458"/>
                </a:cubicBezTo>
                <a:cubicBezTo>
                  <a:pt x="10932" y="1919"/>
                  <a:pt x="10616" y="2192"/>
                  <a:pt x="10112" y="2192"/>
                </a:cubicBezTo>
                <a:lnTo>
                  <a:pt x="9026" y="2192"/>
                </a:lnTo>
                <a:close/>
                <a:moveTo>
                  <a:pt x="13335" y="4311"/>
                </a:moveTo>
                <a:cubicBezTo>
                  <a:pt x="14088" y="4311"/>
                  <a:pt x="14088" y="4311"/>
                  <a:pt x="14088" y="4311"/>
                </a:cubicBezTo>
                <a:cubicBezTo>
                  <a:pt x="14088" y="730"/>
                  <a:pt x="14088" y="730"/>
                  <a:pt x="14088" y="730"/>
                </a:cubicBezTo>
                <a:cubicBezTo>
                  <a:pt x="15472" y="730"/>
                  <a:pt x="15472" y="730"/>
                  <a:pt x="15472" y="730"/>
                </a:cubicBezTo>
                <a:cubicBezTo>
                  <a:pt x="15472" y="62"/>
                  <a:pt x="15472" y="62"/>
                  <a:pt x="15472" y="62"/>
                </a:cubicBezTo>
                <a:cubicBezTo>
                  <a:pt x="11951" y="62"/>
                  <a:pt x="11951" y="62"/>
                  <a:pt x="11951" y="62"/>
                </a:cubicBezTo>
                <a:cubicBezTo>
                  <a:pt x="11951" y="730"/>
                  <a:pt x="11951" y="730"/>
                  <a:pt x="11951" y="730"/>
                </a:cubicBezTo>
                <a:cubicBezTo>
                  <a:pt x="13335" y="730"/>
                  <a:pt x="13335" y="730"/>
                  <a:pt x="13335" y="730"/>
                </a:cubicBezTo>
                <a:lnTo>
                  <a:pt x="13335" y="4311"/>
                </a:lnTo>
                <a:close/>
                <a:moveTo>
                  <a:pt x="17554" y="4372"/>
                </a:moveTo>
                <a:cubicBezTo>
                  <a:pt x="18040" y="4372"/>
                  <a:pt x="18040" y="4372"/>
                  <a:pt x="18040" y="4372"/>
                </a:cubicBezTo>
                <a:cubicBezTo>
                  <a:pt x="18962" y="4372"/>
                  <a:pt x="19606" y="3837"/>
                  <a:pt x="19606" y="3030"/>
                </a:cubicBezTo>
                <a:cubicBezTo>
                  <a:pt x="19606" y="62"/>
                  <a:pt x="19606" y="62"/>
                  <a:pt x="19606" y="62"/>
                </a:cubicBezTo>
                <a:cubicBezTo>
                  <a:pt x="18865" y="62"/>
                  <a:pt x="18865" y="62"/>
                  <a:pt x="18865" y="62"/>
                </a:cubicBezTo>
                <a:cubicBezTo>
                  <a:pt x="18865" y="3030"/>
                  <a:pt x="18865" y="3030"/>
                  <a:pt x="18865" y="3030"/>
                </a:cubicBezTo>
                <a:cubicBezTo>
                  <a:pt x="18865" y="3485"/>
                  <a:pt x="18550" y="3716"/>
                  <a:pt x="18040" y="3716"/>
                </a:cubicBezTo>
                <a:cubicBezTo>
                  <a:pt x="17554" y="3716"/>
                  <a:pt x="17554" y="3716"/>
                  <a:pt x="17554" y="3716"/>
                </a:cubicBezTo>
                <a:cubicBezTo>
                  <a:pt x="17044" y="3716"/>
                  <a:pt x="16729" y="3485"/>
                  <a:pt x="16729" y="3030"/>
                </a:cubicBezTo>
                <a:cubicBezTo>
                  <a:pt x="16729" y="62"/>
                  <a:pt x="16729" y="62"/>
                  <a:pt x="16729" y="62"/>
                </a:cubicBezTo>
                <a:cubicBezTo>
                  <a:pt x="15988" y="62"/>
                  <a:pt x="15988" y="62"/>
                  <a:pt x="15988" y="62"/>
                </a:cubicBezTo>
                <a:cubicBezTo>
                  <a:pt x="15988" y="3030"/>
                  <a:pt x="15988" y="3030"/>
                  <a:pt x="15988" y="3030"/>
                </a:cubicBezTo>
                <a:cubicBezTo>
                  <a:pt x="15988" y="3837"/>
                  <a:pt x="16631" y="4372"/>
                  <a:pt x="17554" y="4372"/>
                </a:cubicBezTo>
                <a:close/>
              </a:path>
            </a:pathLst>
          </a:custGeom>
          <a:solidFill>
            <a:srgbClr val="F7F2E9"/>
          </a:solidFill>
          <a:ln>
            <a:noFill/>
          </a:ln>
        </p:spPr>
        <p:txBody>
          <a:bodyPr vert="horz" wrap="square" lIns="91440" tIns="45720" rIns="91440" bIns="45720" numCol="1" anchor="t" anchorCtr="0" compatLnSpc="1">
            <a:prstTxWarp prst="textNoShape">
              <a:avLst/>
            </a:prstTxWarp>
          </a:bodyPr>
          <a:lstStyle/>
          <a:p>
            <a:endParaRPr lang="en-US"/>
          </a:p>
        </p:txBody>
      </p:sp>
      <p:cxnSp>
        <p:nvCxnSpPr>
          <p:cNvPr id="4" name="Straight Connector 3">
            <a:extLst>
              <a:ext uri="{FF2B5EF4-FFF2-40B4-BE49-F238E27FC236}">
                <a16:creationId xmlns:a16="http://schemas.microsoft.com/office/drawing/2014/main" id="{4AB393D4-A522-CB75-9218-0EACF5010188}"/>
              </a:ext>
            </a:extLst>
          </p:cNvPr>
          <p:cNvCxnSpPr/>
          <p:nvPr userDrawn="1"/>
        </p:nvCxnSpPr>
        <p:spPr>
          <a:xfrm>
            <a:off x="8182010" y="225425"/>
            <a:ext cx="0" cy="640715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CFD85583-4A68-BFFE-8087-C23C3BCEEE00}"/>
              </a:ext>
            </a:extLst>
          </p:cNvPr>
          <p:cNvSpPr>
            <a:spLocks noGrp="1"/>
          </p:cNvSpPr>
          <p:nvPr>
            <p:ph type="title"/>
          </p:nvPr>
        </p:nvSpPr>
        <p:spPr>
          <a:xfrm>
            <a:off x="289559" y="225426"/>
            <a:ext cx="7798724" cy="2077199"/>
          </a:xfrm>
        </p:spPr>
        <p:txBody>
          <a:bodyPr>
            <a:noAutofit/>
          </a:bodyPr>
          <a:lstStyle>
            <a:lvl1pPr>
              <a:defRPr>
                <a:solidFill>
                  <a:schemeClr val="bg1"/>
                </a:solidFill>
              </a:defRPr>
            </a:lvl1pPr>
          </a:lstStyle>
          <a:p>
            <a:r>
              <a:rPr lang="en-US"/>
              <a:t>Click to edit Master title style</a:t>
            </a:r>
            <a:endParaRPr lang="en-US" dirty="0"/>
          </a:p>
        </p:txBody>
      </p:sp>
      <p:sp>
        <p:nvSpPr>
          <p:cNvPr id="13" name="Date Placeholder 3">
            <a:extLst>
              <a:ext uri="{FF2B5EF4-FFF2-40B4-BE49-F238E27FC236}">
                <a16:creationId xmlns:a16="http://schemas.microsoft.com/office/drawing/2014/main" id="{05F131C7-06B7-0ECE-BAEC-1B47E4422B94}"/>
              </a:ext>
            </a:extLst>
          </p:cNvPr>
          <p:cNvSpPr>
            <a:spLocks noGrp="1"/>
          </p:cNvSpPr>
          <p:nvPr>
            <p:ph type="dt" sz="half" idx="2"/>
          </p:nvPr>
        </p:nvSpPr>
        <p:spPr>
          <a:xfrm>
            <a:off x="5336751" y="6332449"/>
            <a:ext cx="2743200" cy="365125"/>
          </a:xfrm>
          <a:prstGeom prst="rect">
            <a:avLst/>
          </a:prstGeom>
        </p:spPr>
        <p:txBody>
          <a:bodyPr vert="horz" lIns="91440" tIns="45720" rIns="0" bIns="45720" rtlCol="0" anchor="b"/>
          <a:lstStyle>
            <a:lvl1pPr algn="r">
              <a:defRPr sz="800">
                <a:solidFill>
                  <a:schemeClr val="bg1"/>
                </a:solidFill>
                <a:latin typeface="Inter" panose="02000503000000020004" pitchFamily="50" charset="0"/>
                <a:ea typeface="Inter" panose="02000503000000020004" pitchFamily="50" charset="0"/>
                <a:cs typeface="Inter" panose="02000503000000020004" pitchFamily="50" charset="0"/>
              </a:defRPr>
            </a:lvl1pPr>
          </a:lstStyle>
          <a:p>
            <a:r>
              <a:rPr lang="en-US"/>
              <a:t>31/10/22</a:t>
            </a:r>
            <a:endParaRPr lang="en-EE"/>
          </a:p>
        </p:txBody>
      </p:sp>
      <p:sp>
        <p:nvSpPr>
          <p:cNvPr id="3" name="Text Placeholder 12">
            <a:extLst>
              <a:ext uri="{FF2B5EF4-FFF2-40B4-BE49-F238E27FC236}">
                <a16:creationId xmlns:a16="http://schemas.microsoft.com/office/drawing/2014/main" id="{706C7A9B-FFE5-B002-0AB8-B8A06D048493}"/>
              </a:ext>
            </a:extLst>
          </p:cNvPr>
          <p:cNvSpPr>
            <a:spLocks noGrp="1"/>
          </p:cNvSpPr>
          <p:nvPr>
            <p:ph type="body" sz="quarter" idx="10"/>
          </p:nvPr>
        </p:nvSpPr>
        <p:spPr>
          <a:xfrm>
            <a:off x="289560" y="3119121"/>
            <a:ext cx="7790816" cy="2915920"/>
          </a:xfrm>
        </p:spPr>
        <p:txBody>
          <a:bodyPr anchor="b"/>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EE"/>
          </a:p>
        </p:txBody>
      </p:sp>
    </p:spTree>
    <p:extLst>
      <p:ext uri="{BB962C8B-B14F-4D97-AF65-F5344CB8AC3E}">
        <p14:creationId xmlns:p14="http://schemas.microsoft.com/office/powerpoint/2010/main" val="383782094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Logod_beež">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92088" y="225426"/>
            <a:ext cx="7671101" cy="365125"/>
          </a:xfrm>
        </p:spPr>
        <p:txBody>
          <a:bodyPr lIns="0" rIns="90000">
            <a:noAutofit/>
          </a:bodyPr>
          <a:lstStyle>
            <a:lvl1pPr>
              <a:defRPr sz="3200"/>
            </a:lvl1pPr>
          </a:lstStyle>
          <a:p>
            <a:r>
              <a:rPr lang="en-US"/>
              <a:t>Click to edit Master title style</a:t>
            </a:r>
            <a:endParaRPr lang="en-US" dirty="0"/>
          </a:p>
        </p:txBody>
      </p:sp>
      <p:cxnSp>
        <p:nvCxnSpPr>
          <p:cNvPr id="5" name="Straight Connector 4">
            <a:extLst>
              <a:ext uri="{FF2B5EF4-FFF2-40B4-BE49-F238E27FC236}">
                <a16:creationId xmlns:a16="http://schemas.microsoft.com/office/drawing/2014/main" id="{EDB396F9-EFBC-D048-283C-932C4C3E25CA}"/>
              </a:ext>
            </a:extLst>
          </p:cNvPr>
          <p:cNvCxnSpPr>
            <a:cxnSpLocks/>
          </p:cNvCxnSpPr>
          <p:nvPr userDrawn="1"/>
        </p:nvCxnSpPr>
        <p:spPr>
          <a:xfrm>
            <a:off x="192088" y="1485132"/>
            <a:ext cx="11780837"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ADD9420D-7BB1-2AF3-BFA4-649DF6F988DD}"/>
              </a:ext>
            </a:extLst>
          </p:cNvPr>
          <p:cNvSpPr txBox="1"/>
          <p:nvPr userDrawn="1"/>
        </p:nvSpPr>
        <p:spPr>
          <a:xfrm>
            <a:off x="192088" y="1628503"/>
            <a:ext cx="7236323" cy="966651"/>
          </a:xfrm>
          <a:prstGeom prst="rect">
            <a:avLst/>
          </a:prstGeom>
        </p:spPr>
        <p:txBody>
          <a:bodyPr vert="horz" wrap="square" lIns="91440" tIns="45720" rIns="91440" bIns="45720" rtlCol="0" anchor="b">
            <a:noAutofit/>
          </a:bodyPr>
          <a:lstStyle/>
          <a:p>
            <a:pPr algn="l"/>
            <a:endParaRPr lang="en-EE" sz="1200" dirty="0">
              <a:solidFill>
                <a:schemeClr val="tx1"/>
              </a:solidFill>
              <a:latin typeface="+mn-lt"/>
            </a:endParaRPr>
          </a:p>
        </p:txBody>
      </p:sp>
      <p:sp>
        <p:nvSpPr>
          <p:cNvPr id="14" name="Content Placeholder 13">
            <a:extLst>
              <a:ext uri="{FF2B5EF4-FFF2-40B4-BE49-F238E27FC236}">
                <a16:creationId xmlns:a16="http://schemas.microsoft.com/office/drawing/2014/main" id="{5345AFF4-CA6B-3003-D59C-08050FDB90F1}"/>
              </a:ext>
            </a:extLst>
          </p:cNvPr>
          <p:cNvSpPr>
            <a:spLocks noGrp="1"/>
          </p:cNvSpPr>
          <p:nvPr>
            <p:ph sz="quarter" idx="10" hasCustomPrompt="1"/>
          </p:nvPr>
        </p:nvSpPr>
        <p:spPr>
          <a:xfrm>
            <a:off x="192088" y="950913"/>
            <a:ext cx="7670800" cy="444500"/>
          </a:xfrm>
        </p:spPr>
        <p:txBody>
          <a:bodyPr lIns="0" rIns="90000" anchor="b">
            <a:noAutofit/>
          </a:bodyPr>
          <a:lstStyle>
            <a:lvl1pPr>
              <a:defRPr sz="1400"/>
            </a:lvl1pPr>
            <a:lvl2pPr>
              <a:defRPr sz="1400"/>
            </a:lvl2pPr>
            <a:lvl3pPr>
              <a:defRPr sz="1400"/>
            </a:lvl3pPr>
            <a:lvl4pPr>
              <a:defRPr sz="1400"/>
            </a:lvl4pPr>
            <a:lvl5pPr>
              <a:defRPr sz="1400"/>
            </a:lvl5pPr>
          </a:lstStyle>
          <a:p>
            <a:r>
              <a:rPr lang="en-EE"/>
              <a:t>Kui kasutad taustavärviga slaidi logode näitamiseks jälgi, et kõik logod oleks läbipaistva taustaga!</a:t>
            </a:r>
          </a:p>
        </p:txBody>
      </p:sp>
      <p:sp>
        <p:nvSpPr>
          <p:cNvPr id="4" name="Slide Number Placeholder 5">
            <a:extLst>
              <a:ext uri="{FF2B5EF4-FFF2-40B4-BE49-F238E27FC236}">
                <a16:creationId xmlns:a16="http://schemas.microsoft.com/office/drawing/2014/main" id="{8176BC1F-B987-EB8E-9628-9CA5314E62B8}"/>
              </a:ext>
            </a:extLst>
          </p:cNvPr>
          <p:cNvSpPr>
            <a:spLocks noGrp="1"/>
          </p:cNvSpPr>
          <p:nvPr>
            <p:ph type="sldNum" sz="quarter" idx="4"/>
          </p:nvPr>
        </p:nvSpPr>
        <p:spPr>
          <a:xfrm>
            <a:off x="9185564" y="6332449"/>
            <a:ext cx="2684063" cy="365125"/>
          </a:xfrm>
          <a:prstGeom prst="rect">
            <a:avLst/>
          </a:prstGeom>
        </p:spPr>
        <p:txBody>
          <a:bodyPr vert="horz" lIns="91440" tIns="45720" rIns="0" bIns="45720" rtlCol="0" anchor="b"/>
          <a:lstStyle>
            <a:lvl1pPr algn="r">
              <a:defRPr sz="800">
                <a:solidFill>
                  <a:schemeClr val="accent1"/>
                </a:solidFill>
                <a:latin typeface="Inter" panose="02000503000000020004" pitchFamily="2" charset="0"/>
                <a:ea typeface="Inter" panose="02000503000000020004" pitchFamily="2" charset="0"/>
                <a:cs typeface="Inter" panose="02000503000000020004" pitchFamily="2" charset="0"/>
              </a:defRPr>
            </a:lvl1pPr>
          </a:lstStyle>
          <a:p>
            <a:fld id="{C290531D-293B-5D42-8EA8-E3B77753EB99}" type="slidenum">
              <a:rPr lang="en-EE"/>
              <a:pPr/>
              <a:t>‹#›</a:t>
            </a:fld>
            <a:endParaRPr lang="en-EE"/>
          </a:p>
        </p:txBody>
      </p:sp>
    </p:spTree>
    <p:extLst>
      <p:ext uri="{BB962C8B-B14F-4D97-AF65-F5344CB8AC3E}">
        <p14:creationId xmlns:p14="http://schemas.microsoft.com/office/powerpoint/2010/main" val="50559915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Infograafika - 2 graafikut">
    <p:spTree>
      <p:nvGrpSpPr>
        <p:cNvPr id="1" name=""/>
        <p:cNvGrpSpPr/>
        <p:nvPr/>
      </p:nvGrpSpPr>
      <p:grpSpPr>
        <a:xfrm>
          <a:off x="0" y="0"/>
          <a:ext cx="0" cy="0"/>
          <a:chOff x="0" y="0"/>
          <a:chExt cx="0" cy="0"/>
        </a:xfrm>
      </p:grpSpPr>
      <p:sp>
        <p:nvSpPr>
          <p:cNvPr id="2" name="Title 1"/>
          <p:cNvSpPr>
            <a:spLocks noGrp="1"/>
          </p:cNvSpPr>
          <p:nvPr>
            <p:ph type="title"/>
          </p:nvPr>
        </p:nvSpPr>
        <p:spPr>
          <a:xfrm>
            <a:off x="192088" y="225426"/>
            <a:ext cx="7671101" cy="365125"/>
          </a:xfrm>
        </p:spPr>
        <p:txBody>
          <a:bodyPr lIns="0" rIns="90000">
            <a:noAutofit/>
          </a:bodyPr>
          <a:lstStyle>
            <a:lvl1pPr>
              <a:defRPr sz="3200"/>
            </a:lvl1pPr>
          </a:lstStyle>
          <a:p>
            <a:r>
              <a:rPr lang="en-US"/>
              <a:t>Click to edit Master title style</a:t>
            </a:r>
            <a:endParaRPr lang="en-US" dirty="0"/>
          </a:p>
        </p:txBody>
      </p:sp>
      <p:cxnSp>
        <p:nvCxnSpPr>
          <p:cNvPr id="5" name="Straight Connector 4">
            <a:extLst>
              <a:ext uri="{FF2B5EF4-FFF2-40B4-BE49-F238E27FC236}">
                <a16:creationId xmlns:a16="http://schemas.microsoft.com/office/drawing/2014/main" id="{EDB396F9-EFBC-D048-283C-932C4C3E25CA}"/>
              </a:ext>
            </a:extLst>
          </p:cNvPr>
          <p:cNvCxnSpPr>
            <a:cxnSpLocks/>
          </p:cNvCxnSpPr>
          <p:nvPr userDrawn="1"/>
        </p:nvCxnSpPr>
        <p:spPr>
          <a:xfrm>
            <a:off x="192088" y="1485132"/>
            <a:ext cx="11780837"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ADD9420D-7BB1-2AF3-BFA4-649DF6F988DD}"/>
              </a:ext>
            </a:extLst>
          </p:cNvPr>
          <p:cNvSpPr txBox="1"/>
          <p:nvPr userDrawn="1"/>
        </p:nvSpPr>
        <p:spPr>
          <a:xfrm>
            <a:off x="192088" y="1628503"/>
            <a:ext cx="7236323" cy="966651"/>
          </a:xfrm>
          <a:prstGeom prst="rect">
            <a:avLst/>
          </a:prstGeom>
        </p:spPr>
        <p:txBody>
          <a:bodyPr vert="horz" wrap="square" lIns="91440" tIns="45720" rIns="91440" bIns="45720" rtlCol="0" anchor="b">
            <a:noAutofit/>
          </a:bodyPr>
          <a:lstStyle/>
          <a:p>
            <a:pPr algn="l"/>
            <a:endParaRPr lang="en-EE" sz="1200" dirty="0">
              <a:solidFill>
                <a:schemeClr val="tx1"/>
              </a:solidFill>
              <a:latin typeface="+mn-lt"/>
            </a:endParaRPr>
          </a:p>
        </p:txBody>
      </p:sp>
      <p:sp>
        <p:nvSpPr>
          <p:cNvPr id="14" name="Content Placeholder 13">
            <a:extLst>
              <a:ext uri="{FF2B5EF4-FFF2-40B4-BE49-F238E27FC236}">
                <a16:creationId xmlns:a16="http://schemas.microsoft.com/office/drawing/2014/main" id="{5345AFF4-CA6B-3003-D59C-08050FDB90F1}"/>
              </a:ext>
            </a:extLst>
          </p:cNvPr>
          <p:cNvSpPr>
            <a:spLocks noGrp="1"/>
          </p:cNvSpPr>
          <p:nvPr>
            <p:ph sz="quarter" idx="10"/>
          </p:nvPr>
        </p:nvSpPr>
        <p:spPr>
          <a:xfrm>
            <a:off x="192088" y="950913"/>
            <a:ext cx="7670800" cy="444500"/>
          </a:xfrm>
        </p:spPr>
        <p:txBody>
          <a:bodyPr lIns="0" rIns="90000" anchor="b">
            <a:noAutofit/>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EE"/>
          </a:p>
        </p:txBody>
      </p:sp>
      <p:sp>
        <p:nvSpPr>
          <p:cNvPr id="16" name="Chart Placeholder 15">
            <a:extLst>
              <a:ext uri="{FF2B5EF4-FFF2-40B4-BE49-F238E27FC236}">
                <a16:creationId xmlns:a16="http://schemas.microsoft.com/office/drawing/2014/main" id="{D431C72D-5817-4966-3947-EC09FC8E84D8}"/>
              </a:ext>
            </a:extLst>
          </p:cNvPr>
          <p:cNvSpPr>
            <a:spLocks noGrp="1"/>
          </p:cNvSpPr>
          <p:nvPr>
            <p:ph type="chart" sz="quarter" idx="11"/>
          </p:nvPr>
        </p:nvSpPr>
        <p:spPr>
          <a:xfrm>
            <a:off x="192089" y="1689100"/>
            <a:ext cx="5776450" cy="4484688"/>
          </a:xfrm>
        </p:spPr>
        <p:txBody>
          <a:bodyPr lIns="0"/>
          <a:lstStyle/>
          <a:p>
            <a:r>
              <a:rPr lang="en-US"/>
              <a:t>Click icon to add chart</a:t>
            </a:r>
            <a:endParaRPr lang="en-EE"/>
          </a:p>
        </p:txBody>
      </p:sp>
      <p:sp>
        <p:nvSpPr>
          <p:cNvPr id="4" name="Slide Number Placeholder 5">
            <a:extLst>
              <a:ext uri="{FF2B5EF4-FFF2-40B4-BE49-F238E27FC236}">
                <a16:creationId xmlns:a16="http://schemas.microsoft.com/office/drawing/2014/main" id="{8176BC1F-B987-EB8E-9628-9CA5314E62B8}"/>
              </a:ext>
            </a:extLst>
          </p:cNvPr>
          <p:cNvSpPr>
            <a:spLocks noGrp="1"/>
          </p:cNvSpPr>
          <p:nvPr>
            <p:ph type="sldNum" sz="quarter" idx="4"/>
          </p:nvPr>
        </p:nvSpPr>
        <p:spPr>
          <a:xfrm>
            <a:off x="9185564" y="6332449"/>
            <a:ext cx="2684063" cy="365125"/>
          </a:xfrm>
          <a:prstGeom prst="rect">
            <a:avLst/>
          </a:prstGeom>
        </p:spPr>
        <p:txBody>
          <a:bodyPr vert="horz" lIns="91440" tIns="45720" rIns="0" bIns="45720" rtlCol="0" anchor="b"/>
          <a:lstStyle>
            <a:lvl1pPr algn="r">
              <a:defRPr sz="800">
                <a:solidFill>
                  <a:schemeClr val="accent1"/>
                </a:solidFill>
                <a:latin typeface="Inter" panose="02000503000000020004" pitchFamily="2" charset="0"/>
                <a:ea typeface="Inter" panose="02000503000000020004" pitchFamily="2" charset="0"/>
                <a:cs typeface="Inter" panose="02000503000000020004" pitchFamily="2" charset="0"/>
              </a:defRPr>
            </a:lvl1pPr>
          </a:lstStyle>
          <a:p>
            <a:fld id="{C290531D-293B-5D42-8EA8-E3B77753EB99}" type="slidenum">
              <a:rPr lang="en-EE"/>
              <a:pPr/>
              <a:t>‹#›</a:t>
            </a:fld>
            <a:endParaRPr lang="en-EE"/>
          </a:p>
        </p:txBody>
      </p:sp>
      <p:sp>
        <p:nvSpPr>
          <p:cNvPr id="3" name="Chart Placeholder 15">
            <a:extLst>
              <a:ext uri="{FF2B5EF4-FFF2-40B4-BE49-F238E27FC236}">
                <a16:creationId xmlns:a16="http://schemas.microsoft.com/office/drawing/2014/main" id="{5CEBBEBA-BB6A-526D-7553-5FDE896B2291}"/>
              </a:ext>
            </a:extLst>
          </p:cNvPr>
          <p:cNvSpPr>
            <a:spLocks noGrp="1"/>
          </p:cNvSpPr>
          <p:nvPr>
            <p:ph type="chart" sz="quarter" idx="12"/>
          </p:nvPr>
        </p:nvSpPr>
        <p:spPr>
          <a:xfrm>
            <a:off x="6177253" y="1689100"/>
            <a:ext cx="5776450" cy="4484688"/>
          </a:xfrm>
        </p:spPr>
        <p:txBody>
          <a:bodyPr lIns="0"/>
          <a:lstStyle/>
          <a:p>
            <a:r>
              <a:rPr lang="en-US"/>
              <a:t>Click icon to add chart</a:t>
            </a:r>
            <a:endParaRPr lang="en-EE"/>
          </a:p>
        </p:txBody>
      </p:sp>
    </p:spTree>
    <p:extLst>
      <p:ext uri="{BB962C8B-B14F-4D97-AF65-F5344CB8AC3E}">
        <p14:creationId xmlns:p14="http://schemas.microsoft.com/office/powerpoint/2010/main" val="248895014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joonised SmartArt">
    <p:spTree>
      <p:nvGrpSpPr>
        <p:cNvPr id="1" name=""/>
        <p:cNvGrpSpPr/>
        <p:nvPr/>
      </p:nvGrpSpPr>
      <p:grpSpPr>
        <a:xfrm>
          <a:off x="0" y="0"/>
          <a:ext cx="0" cy="0"/>
          <a:chOff x="0" y="0"/>
          <a:chExt cx="0" cy="0"/>
        </a:xfrm>
      </p:grpSpPr>
      <p:sp>
        <p:nvSpPr>
          <p:cNvPr id="2" name="Title 1"/>
          <p:cNvSpPr>
            <a:spLocks noGrp="1"/>
          </p:cNvSpPr>
          <p:nvPr>
            <p:ph type="title"/>
          </p:nvPr>
        </p:nvSpPr>
        <p:spPr>
          <a:xfrm>
            <a:off x="192088" y="225426"/>
            <a:ext cx="7671101" cy="365125"/>
          </a:xfrm>
        </p:spPr>
        <p:txBody>
          <a:bodyPr lIns="0" rIns="90000">
            <a:noAutofit/>
          </a:bodyPr>
          <a:lstStyle>
            <a:lvl1pPr>
              <a:defRPr sz="3200"/>
            </a:lvl1pPr>
          </a:lstStyle>
          <a:p>
            <a:r>
              <a:rPr lang="en-US"/>
              <a:t>Click to edit Master title style</a:t>
            </a:r>
            <a:endParaRPr lang="en-US" dirty="0"/>
          </a:p>
        </p:txBody>
      </p:sp>
      <p:cxnSp>
        <p:nvCxnSpPr>
          <p:cNvPr id="5" name="Straight Connector 4">
            <a:extLst>
              <a:ext uri="{FF2B5EF4-FFF2-40B4-BE49-F238E27FC236}">
                <a16:creationId xmlns:a16="http://schemas.microsoft.com/office/drawing/2014/main" id="{EDB396F9-EFBC-D048-283C-932C4C3E25CA}"/>
              </a:ext>
            </a:extLst>
          </p:cNvPr>
          <p:cNvCxnSpPr>
            <a:cxnSpLocks/>
          </p:cNvCxnSpPr>
          <p:nvPr userDrawn="1"/>
        </p:nvCxnSpPr>
        <p:spPr>
          <a:xfrm>
            <a:off x="192088" y="1485132"/>
            <a:ext cx="11780837"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ADD9420D-7BB1-2AF3-BFA4-649DF6F988DD}"/>
              </a:ext>
            </a:extLst>
          </p:cNvPr>
          <p:cNvSpPr txBox="1"/>
          <p:nvPr userDrawn="1"/>
        </p:nvSpPr>
        <p:spPr>
          <a:xfrm>
            <a:off x="192088" y="1628503"/>
            <a:ext cx="7236323" cy="966651"/>
          </a:xfrm>
          <a:prstGeom prst="rect">
            <a:avLst/>
          </a:prstGeom>
        </p:spPr>
        <p:txBody>
          <a:bodyPr vert="horz" wrap="square" lIns="91440" tIns="45720" rIns="91440" bIns="45720" rtlCol="0" anchor="b">
            <a:noAutofit/>
          </a:bodyPr>
          <a:lstStyle/>
          <a:p>
            <a:pPr algn="l"/>
            <a:endParaRPr lang="en-EE" sz="1200" dirty="0">
              <a:solidFill>
                <a:schemeClr val="tx1"/>
              </a:solidFill>
              <a:latin typeface="+mn-lt"/>
            </a:endParaRPr>
          </a:p>
        </p:txBody>
      </p:sp>
      <p:sp>
        <p:nvSpPr>
          <p:cNvPr id="14" name="Content Placeholder 13">
            <a:extLst>
              <a:ext uri="{FF2B5EF4-FFF2-40B4-BE49-F238E27FC236}">
                <a16:creationId xmlns:a16="http://schemas.microsoft.com/office/drawing/2014/main" id="{5345AFF4-CA6B-3003-D59C-08050FDB90F1}"/>
              </a:ext>
            </a:extLst>
          </p:cNvPr>
          <p:cNvSpPr>
            <a:spLocks noGrp="1"/>
          </p:cNvSpPr>
          <p:nvPr>
            <p:ph sz="quarter" idx="10"/>
          </p:nvPr>
        </p:nvSpPr>
        <p:spPr>
          <a:xfrm>
            <a:off x="192088" y="950913"/>
            <a:ext cx="7670800" cy="444500"/>
          </a:xfrm>
        </p:spPr>
        <p:txBody>
          <a:bodyPr lIns="0" rIns="90000" anchor="b">
            <a:noAutofit/>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EE"/>
          </a:p>
        </p:txBody>
      </p:sp>
      <p:sp>
        <p:nvSpPr>
          <p:cNvPr id="4" name="Slide Number Placeholder 5">
            <a:extLst>
              <a:ext uri="{FF2B5EF4-FFF2-40B4-BE49-F238E27FC236}">
                <a16:creationId xmlns:a16="http://schemas.microsoft.com/office/drawing/2014/main" id="{8176BC1F-B987-EB8E-9628-9CA5314E62B8}"/>
              </a:ext>
            </a:extLst>
          </p:cNvPr>
          <p:cNvSpPr>
            <a:spLocks noGrp="1"/>
          </p:cNvSpPr>
          <p:nvPr>
            <p:ph type="sldNum" sz="quarter" idx="4"/>
          </p:nvPr>
        </p:nvSpPr>
        <p:spPr>
          <a:xfrm>
            <a:off x="9185564" y="6332449"/>
            <a:ext cx="2684063" cy="365125"/>
          </a:xfrm>
          <a:prstGeom prst="rect">
            <a:avLst/>
          </a:prstGeom>
        </p:spPr>
        <p:txBody>
          <a:bodyPr vert="horz" lIns="91440" tIns="45720" rIns="0" bIns="45720" rtlCol="0" anchor="b"/>
          <a:lstStyle>
            <a:lvl1pPr algn="r">
              <a:defRPr sz="800">
                <a:solidFill>
                  <a:schemeClr val="accent1"/>
                </a:solidFill>
                <a:latin typeface="Inter" panose="02000503000000020004" pitchFamily="2" charset="0"/>
                <a:ea typeface="Inter" panose="02000503000000020004" pitchFamily="2" charset="0"/>
                <a:cs typeface="Inter" panose="02000503000000020004" pitchFamily="2" charset="0"/>
              </a:defRPr>
            </a:lvl1pPr>
          </a:lstStyle>
          <a:p>
            <a:fld id="{C290531D-293B-5D42-8EA8-E3B77753EB99}" type="slidenum">
              <a:rPr lang="en-EE"/>
              <a:pPr/>
              <a:t>‹#›</a:t>
            </a:fld>
            <a:endParaRPr lang="en-EE"/>
          </a:p>
        </p:txBody>
      </p:sp>
      <p:sp>
        <p:nvSpPr>
          <p:cNvPr id="6" name="SmartArt Placeholder 5">
            <a:extLst>
              <a:ext uri="{FF2B5EF4-FFF2-40B4-BE49-F238E27FC236}">
                <a16:creationId xmlns:a16="http://schemas.microsoft.com/office/drawing/2014/main" id="{EBBFF118-DA3E-3986-2D10-A508A1742FBE}"/>
              </a:ext>
            </a:extLst>
          </p:cNvPr>
          <p:cNvSpPr>
            <a:spLocks noGrp="1"/>
          </p:cNvSpPr>
          <p:nvPr>
            <p:ph type="dgm" sz="quarter" idx="11"/>
          </p:nvPr>
        </p:nvSpPr>
        <p:spPr>
          <a:xfrm>
            <a:off x="192088" y="1689100"/>
            <a:ext cx="11780837" cy="4395788"/>
          </a:xfrm>
        </p:spPr>
        <p:txBody>
          <a:bodyPr lIns="0"/>
          <a:lstStyle/>
          <a:p>
            <a:r>
              <a:rPr lang="en-US"/>
              <a:t>Click icon to add SmartArt graphic</a:t>
            </a:r>
            <a:endParaRPr lang="en-EE"/>
          </a:p>
        </p:txBody>
      </p:sp>
    </p:spTree>
    <p:extLst>
      <p:ext uri="{BB962C8B-B14F-4D97-AF65-F5344CB8AC3E}">
        <p14:creationId xmlns:p14="http://schemas.microsoft.com/office/powerpoint/2010/main" val="318621319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abel+graafik">
    <p:spTree>
      <p:nvGrpSpPr>
        <p:cNvPr id="1" name=""/>
        <p:cNvGrpSpPr/>
        <p:nvPr/>
      </p:nvGrpSpPr>
      <p:grpSpPr>
        <a:xfrm>
          <a:off x="0" y="0"/>
          <a:ext cx="0" cy="0"/>
          <a:chOff x="0" y="0"/>
          <a:chExt cx="0" cy="0"/>
        </a:xfrm>
      </p:grpSpPr>
      <p:sp>
        <p:nvSpPr>
          <p:cNvPr id="2" name="Title 1"/>
          <p:cNvSpPr>
            <a:spLocks noGrp="1"/>
          </p:cNvSpPr>
          <p:nvPr>
            <p:ph type="title"/>
          </p:nvPr>
        </p:nvSpPr>
        <p:spPr>
          <a:xfrm>
            <a:off x="192088" y="225426"/>
            <a:ext cx="7671101" cy="365125"/>
          </a:xfrm>
        </p:spPr>
        <p:txBody>
          <a:bodyPr lIns="0" rIns="90000">
            <a:noAutofit/>
          </a:bodyPr>
          <a:lstStyle>
            <a:lvl1pPr>
              <a:defRPr sz="3200"/>
            </a:lvl1pPr>
          </a:lstStyle>
          <a:p>
            <a:r>
              <a:rPr lang="en-US"/>
              <a:t>Click to edit Master title style</a:t>
            </a:r>
            <a:endParaRPr lang="en-US" dirty="0"/>
          </a:p>
        </p:txBody>
      </p:sp>
      <p:sp>
        <p:nvSpPr>
          <p:cNvPr id="14" name="Content Placeholder 13">
            <a:extLst>
              <a:ext uri="{FF2B5EF4-FFF2-40B4-BE49-F238E27FC236}">
                <a16:creationId xmlns:a16="http://schemas.microsoft.com/office/drawing/2014/main" id="{5345AFF4-CA6B-3003-D59C-08050FDB90F1}"/>
              </a:ext>
            </a:extLst>
          </p:cNvPr>
          <p:cNvSpPr>
            <a:spLocks noGrp="1"/>
          </p:cNvSpPr>
          <p:nvPr>
            <p:ph sz="quarter" idx="10"/>
          </p:nvPr>
        </p:nvSpPr>
        <p:spPr>
          <a:xfrm>
            <a:off x="192088" y="950913"/>
            <a:ext cx="7670800" cy="444500"/>
          </a:xfrm>
        </p:spPr>
        <p:txBody>
          <a:bodyPr lIns="0" rIns="90000" anchor="b">
            <a:noAutofit/>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EE"/>
          </a:p>
        </p:txBody>
      </p:sp>
      <p:sp>
        <p:nvSpPr>
          <p:cNvPr id="4" name="Table Placeholder 3">
            <a:extLst>
              <a:ext uri="{FF2B5EF4-FFF2-40B4-BE49-F238E27FC236}">
                <a16:creationId xmlns:a16="http://schemas.microsoft.com/office/drawing/2014/main" id="{B77DDD13-3432-81C7-184B-836D8B1209AE}"/>
              </a:ext>
            </a:extLst>
          </p:cNvPr>
          <p:cNvSpPr>
            <a:spLocks noGrp="1"/>
          </p:cNvSpPr>
          <p:nvPr>
            <p:ph type="tbl" sz="quarter" idx="11"/>
          </p:nvPr>
        </p:nvSpPr>
        <p:spPr>
          <a:xfrm>
            <a:off x="192088" y="2224995"/>
            <a:ext cx="5773283" cy="3836080"/>
          </a:xfrm>
        </p:spPr>
        <p:txBody>
          <a:bodyPr lIns="0"/>
          <a:lstStyle/>
          <a:p>
            <a:r>
              <a:rPr lang="en-US"/>
              <a:t>Click icon to add table</a:t>
            </a:r>
            <a:endParaRPr lang="en-EE"/>
          </a:p>
        </p:txBody>
      </p:sp>
      <p:sp>
        <p:nvSpPr>
          <p:cNvPr id="8" name="Chart Placeholder 7">
            <a:extLst>
              <a:ext uri="{FF2B5EF4-FFF2-40B4-BE49-F238E27FC236}">
                <a16:creationId xmlns:a16="http://schemas.microsoft.com/office/drawing/2014/main" id="{7B77D3BB-BA4E-F133-6D66-3F407A89A1BC}"/>
              </a:ext>
            </a:extLst>
          </p:cNvPr>
          <p:cNvSpPr>
            <a:spLocks noGrp="1"/>
          </p:cNvSpPr>
          <p:nvPr>
            <p:ph type="chart" sz="quarter" idx="12"/>
          </p:nvPr>
        </p:nvSpPr>
        <p:spPr>
          <a:xfrm>
            <a:off x="6226630" y="2226276"/>
            <a:ext cx="5773282" cy="3844324"/>
          </a:xfrm>
        </p:spPr>
        <p:txBody>
          <a:bodyPr lIns="0"/>
          <a:lstStyle/>
          <a:p>
            <a:r>
              <a:rPr lang="en-US"/>
              <a:t>Click icon to add chart</a:t>
            </a:r>
            <a:endParaRPr lang="en-EE"/>
          </a:p>
        </p:txBody>
      </p:sp>
      <p:sp>
        <p:nvSpPr>
          <p:cNvPr id="13" name="Content Placeholder 12">
            <a:extLst>
              <a:ext uri="{FF2B5EF4-FFF2-40B4-BE49-F238E27FC236}">
                <a16:creationId xmlns:a16="http://schemas.microsoft.com/office/drawing/2014/main" id="{5BDC37F8-2EC8-6814-7991-D623287AC5EF}"/>
              </a:ext>
            </a:extLst>
          </p:cNvPr>
          <p:cNvSpPr>
            <a:spLocks noGrp="1"/>
          </p:cNvSpPr>
          <p:nvPr>
            <p:ph sz="quarter" idx="13"/>
          </p:nvPr>
        </p:nvSpPr>
        <p:spPr>
          <a:xfrm>
            <a:off x="192088" y="1657262"/>
            <a:ext cx="5773737" cy="434975"/>
          </a:xfrm>
        </p:spPr>
        <p:txBody>
          <a:bodyPr lIns="0" anchor="t">
            <a:noAutofit/>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EE"/>
          </a:p>
        </p:txBody>
      </p:sp>
      <p:sp>
        <p:nvSpPr>
          <p:cNvPr id="15" name="Content Placeholder 12">
            <a:extLst>
              <a:ext uri="{FF2B5EF4-FFF2-40B4-BE49-F238E27FC236}">
                <a16:creationId xmlns:a16="http://schemas.microsoft.com/office/drawing/2014/main" id="{443F4583-E18E-AE29-20DC-609A3017AA44}"/>
              </a:ext>
            </a:extLst>
          </p:cNvPr>
          <p:cNvSpPr>
            <a:spLocks noGrp="1"/>
          </p:cNvSpPr>
          <p:nvPr>
            <p:ph sz="quarter" idx="14"/>
          </p:nvPr>
        </p:nvSpPr>
        <p:spPr>
          <a:xfrm>
            <a:off x="6209710" y="1657262"/>
            <a:ext cx="5773737" cy="434975"/>
          </a:xfrm>
        </p:spPr>
        <p:txBody>
          <a:bodyPr lIns="0" anchor="t">
            <a:noAutofit/>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EE"/>
          </a:p>
        </p:txBody>
      </p:sp>
      <p:cxnSp>
        <p:nvCxnSpPr>
          <p:cNvPr id="3" name="Straight Connector 2">
            <a:extLst>
              <a:ext uri="{FF2B5EF4-FFF2-40B4-BE49-F238E27FC236}">
                <a16:creationId xmlns:a16="http://schemas.microsoft.com/office/drawing/2014/main" id="{B63ADF8C-8500-9219-A71D-4C3324572FEE}"/>
              </a:ext>
            </a:extLst>
          </p:cNvPr>
          <p:cNvCxnSpPr>
            <a:cxnSpLocks/>
          </p:cNvCxnSpPr>
          <p:nvPr userDrawn="1"/>
        </p:nvCxnSpPr>
        <p:spPr>
          <a:xfrm>
            <a:off x="192088" y="1485132"/>
            <a:ext cx="11780837"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E8E32EBB-18D0-1825-F0A2-E08639272FAF}"/>
              </a:ext>
            </a:extLst>
          </p:cNvPr>
          <p:cNvSpPr>
            <a:spLocks noGrp="1"/>
          </p:cNvSpPr>
          <p:nvPr>
            <p:ph type="sldNum" sz="quarter" idx="4"/>
          </p:nvPr>
        </p:nvSpPr>
        <p:spPr>
          <a:xfrm>
            <a:off x="8977746" y="6332449"/>
            <a:ext cx="2891881" cy="365125"/>
          </a:xfrm>
          <a:prstGeom prst="rect">
            <a:avLst/>
          </a:prstGeom>
        </p:spPr>
        <p:txBody>
          <a:bodyPr vert="horz" lIns="91440" tIns="45720" rIns="0" bIns="45720" rtlCol="0" anchor="b"/>
          <a:lstStyle>
            <a:lvl1pPr algn="r">
              <a:defRPr sz="800">
                <a:solidFill>
                  <a:schemeClr val="accent1"/>
                </a:solidFill>
                <a:latin typeface="Inter" panose="02000503000000020004" pitchFamily="2" charset="0"/>
                <a:ea typeface="Inter" panose="02000503000000020004" pitchFamily="2" charset="0"/>
                <a:cs typeface="Inter" panose="02000503000000020004" pitchFamily="2" charset="0"/>
              </a:defRPr>
            </a:lvl1pPr>
          </a:lstStyle>
          <a:p>
            <a:fld id="{C290531D-293B-5D42-8EA8-E3B77753EB99}" type="slidenum">
              <a:rPr lang="en-EE"/>
              <a:pPr/>
              <a:t>‹#›</a:t>
            </a:fld>
            <a:endParaRPr lang="en-EE"/>
          </a:p>
        </p:txBody>
      </p:sp>
    </p:spTree>
    <p:extLst>
      <p:ext uri="{BB962C8B-B14F-4D97-AF65-F5344CB8AC3E}">
        <p14:creationId xmlns:p14="http://schemas.microsoft.com/office/powerpoint/2010/main" val="68730807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ekst+tabel">
    <p:spTree>
      <p:nvGrpSpPr>
        <p:cNvPr id="1" name=""/>
        <p:cNvGrpSpPr/>
        <p:nvPr/>
      </p:nvGrpSpPr>
      <p:grpSpPr>
        <a:xfrm>
          <a:off x="0" y="0"/>
          <a:ext cx="0" cy="0"/>
          <a:chOff x="0" y="0"/>
          <a:chExt cx="0" cy="0"/>
        </a:xfrm>
      </p:grpSpPr>
      <p:sp>
        <p:nvSpPr>
          <p:cNvPr id="2" name="Title 1"/>
          <p:cNvSpPr>
            <a:spLocks noGrp="1"/>
          </p:cNvSpPr>
          <p:nvPr>
            <p:ph type="title"/>
          </p:nvPr>
        </p:nvSpPr>
        <p:spPr>
          <a:xfrm>
            <a:off x="289559" y="225425"/>
            <a:ext cx="5691021" cy="1325563"/>
          </a:xfrm>
        </p:spPr>
        <p:txBody>
          <a:bodyPr/>
          <a:lstStyle/>
          <a:p>
            <a:r>
              <a:rPr lang="en-US"/>
              <a:t>Click to edit Master title style</a:t>
            </a:r>
            <a:endParaRPr lang="en-US" dirty="0"/>
          </a:p>
        </p:txBody>
      </p:sp>
      <p:cxnSp>
        <p:nvCxnSpPr>
          <p:cNvPr id="7" name="Straight Connector 6">
            <a:extLst>
              <a:ext uri="{FF2B5EF4-FFF2-40B4-BE49-F238E27FC236}">
                <a16:creationId xmlns:a16="http://schemas.microsoft.com/office/drawing/2014/main" id="{D175AAA5-9BBB-0878-4812-487D05511A91}"/>
              </a:ext>
            </a:extLst>
          </p:cNvPr>
          <p:cNvCxnSpPr>
            <a:cxnSpLocks/>
          </p:cNvCxnSpPr>
          <p:nvPr userDrawn="1"/>
        </p:nvCxnSpPr>
        <p:spPr>
          <a:xfrm>
            <a:off x="6096000" y="225425"/>
            <a:ext cx="0" cy="640715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84A15B4E-DF9D-EC65-E6AE-F9A1D72B222B}"/>
              </a:ext>
            </a:extLst>
          </p:cNvPr>
          <p:cNvCxnSpPr/>
          <p:nvPr userDrawn="1"/>
        </p:nvCxnSpPr>
        <p:spPr>
          <a:xfrm>
            <a:off x="192088" y="225425"/>
            <a:ext cx="0" cy="640715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B12F6B23-1C0A-7268-41F0-E938939713FC}"/>
              </a:ext>
            </a:extLst>
          </p:cNvPr>
          <p:cNvCxnSpPr/>
          <p:nvPr userDrawn="1"/>
        </p:nvCxnSpPr>
        <p:spPr>
          <a:xfrm>
            <a:off x="11972132" y="225425"/>
            <a:ext cx="0" cy="640715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8" name="Table Placeholder 7">
            <a:extLst>
              <a:ext uri="{FF2B5EF4-FFF2-40B4-BE49-F238E27FC236}">
                <a16:creationId xmlns:a16="http://schemas.microsoft.com/office/drawing/2014/main" id="{F28B4BFE-E463-7A04-C81A-3AE85714A86B}"/>
              </a:ext>
            </a:extLst>
          </p:cNvPr>
          <p:cNvSpPr>
            <a:spLocks noGrp="1"/>
          </p:cNvSpPr>
          <p:nvPr>
            <p:ph type="tbl" sz="quarter" idx="10"/>
          </p:nvPr>
        </p:nvSpPr>
        <p:spPr>
          <a:xfrm>
            <a:off x="6218238" y="225425"/>
            <a:ext cx="5634037" cy="6407150"/>
          </a:xfrm>
        </p:spPr>
        <p:txBody>
          <a:bodyPr/>
          <a:lstStyle/>
          <a:p>
            <a:r>
              <a:rPr lang="en-US"/>
              <a:t>Click icon to add table</a:t>
            </a:r>
            <a:endParaRPr lang="en-EE"/>
          </a:p>
        </p:txBody>
      </p:sp>
      <p:sp>
        <p:nvSpPr>
          <p:cNvPr id="4" name="Content Placeholder 2">
            <a:extLst>
              <a:ext uri="{FF2B5EF4-FFF2-40B4-BE49-F238E27FC236}">
                <a16:creationId xmlns:a16="http://schemas.microsoft.com/office/drawing/2014/main" id="{C1E00E36-0A11-B950-1C1F-C41B655C1CCC}"/>
              </a:ext>
            </a:extLst>
          </p:cNvPr>
          <p:cNvSpPr>
            <a:spLocks noGrp="1"/>
          </p:cNvSpPr>
          <p:nvPr>
            <p:ph idx="1"/>
          </p:nvPr>
        </p:nvSpPr>
        <p:spPr>
          <a:xfrm>
            <a:off x="289559" y="2892830"/>
            <a:ext cx="5691020" cy="3739744"/>
          </a:xfrm>
        </p:spPr>
        <p:txBody>
          <a:bodyPr tIns="0" bIns="0" anchor="t" anchorCtr="0">
            <a:noAutofit/>
          </a:bodyPr>
          <a:lstStyle>
            <a:lvl1pPr marL="0" indent="0">
              <a:buFont typeface="Arial" panose="020B0604020202020204" pitchFamily="34" charset="0"/>
              <a:buNone/>
              <a:defRPr sz="1800"/>
            </a:lvl1pPr>
            <a:lvl2pPr marL="742950" indent="-285750">
              <a:buFont typeface="Arial" panose="020B0604020202020204" pitchFamily="34" charset="0"/>
              <a:buChar char="•"/>
              <a:defRPr/>
            </a:lvl2pPr>
            <a:lvl3pPr marL="1200150" indent="-285750">
              <a:buFont typeface="Arial" panose="020B0604020202020204" pitchFamily="34" charset="0"/>
              <a:buChar char="•"/>
              <a:defRPr/>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3391260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Video viide">
    <p:spTree>
      <p:nvGrpSpPr>
        <p:cNvPr id="1" name=""/>
        <p:cNvGrpSpPr/>
        <p:nvPr/>
      </p:nvGrpSpPr>
      <p:grpSpPr>
        <a:xfrm>
          <a:off x="0" y="0"/>
          <a:ext cx="0" cy="0"/>
          <a:chOff x="0" y="0"/>
          <a:chExt cx="0" cy="0"/>
        </a:xfrm>
      </p:grpSpPr>
      <p:sp>
        <p:nvSpPr>
          <p:cNvPr id="2" name="Title 1"/>
          <p:cNvSpPr>
            <a:spLocks noGrp="1"/>
          </p:cNvSpPr>
          <p:nvPr>
            <p:ph type="title"/>
          </p:nvPr>
        </p:nvSpPr>
        <p:spPr>
          <a:xfrm>
            <a:off x="289559" y="225425"/>
            <a:ext cx="5691021" cy="1325563"/>
          </a:xfrm>
        </p:spPr>
        <p:txBody>
          <a:bodyPr/>
          <a:lstStyle/>
          <a:p>
            <a:r>
              <a:rPr lang="en-US"/>
              <a:t>Click to edit Master title style</a:t>
            </a:r>
            <a:endParaRPr lang="en-US" dirty="0"/>
          </a:p>
        </p:txBody>
      </p:sp>
      <p:cxnSp>
        <p:nvCxnSpPr>
          <p:cNvPr id="7" name="Straight Connector 6">
            <a:extLst>
              <a:ext uri="{FF2B5EF4-FFF2-40B4-BE49-F238E27FC236}">
                <a16:creationId xmlns:a16="http://schemas.microsoft.com/office/drawing/2014/main" id="{D175AAA5-9BBB-0878-4812-487D05511A91}"/>
              </a:ext>
            </a:extLst>
          </p:cNvPr>
          <p:cNvCxnSpPr>
            <a:cxnSpLocks/>
          </p:cNvCxnSpPr>
          <p:nvPr userDrawn="1"/>
        </p:nvCxnSpPr>
        <p:spPr>
          <a:xfrm>
            <a:off x="6096000" y="225425"/>
            <a:ext cx="0" cy="640715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84A15B4E-DF9D-EC65-E6AE-F9A1D72B222B}"/>
              </a:ext>
            </a:extLst>
          </p:cNvPr>
          <p:cNvCxnSpPr/>
          <p:nvPr userDrawn="1"/>
        </p:nvCxnSpPr>
        <p:spPr>
          <a:xfrm>
            <a:off x="192088" y="225425"/>
            <a:ext cx="0" cy="640715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B12F6B23-1C0A-7268-41F0-E938939713FC}"/>
              </a:ext>
            </a:extLst>
          </p:cNvPr>
          <p:cNvCxnSpPr/>
          <p:nvPr userDrawn="1"/>
        </p:nvCxnSpPr>
        <p:spPr>
          <a:xfrm>
            <a:off x="11972132" y="225425"/>
            <a:ext cx="0" cy="640715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4" name="Content Placeholder 2">
            <a:extLst>
              <a:ext uri="{FF2B5EF4-FFF2-40B4-BE49-F238E27FC236}">
                <a16:creationId xmlns:a16="http://schemas.microsoft.com/office/drawing/2014/main" id="{C1E00E36-0A11-B950-1C1F-C41B655C1CCC}"/>
              </a:ext>
            </a:extLst>
          </p:cNvPr>
          <p:cNvSpPr>
            <a:spLocks noGrp="1"/>
          </p:cNvSpPr>
          <p:nvPr>
            <p:ph idx="1"/>
          </p:nvPr>
        </p:nvSpPr>
        <p:spPr>
          <a:xfrm>
            <a:off x="289559" y="2892830"/>
            <a:ext cx="5691020" cy="3739744"/>
          </a:xfrm>
        </p:spPr>
        <p:txBody>
          <a:bodyPr tIns="0" bIns="0" anchor="t" anchorCtr="0">
            <a:noAutofit/>
          </a:bodyPr>
          <a:lstStyle>
            <a:lvl1pPr marL="0" indent="0">
              <a:buFont typeface="Arial" panose="020B0604020202020204" pitchFamily="34" charset="0"/>
              <a:buNone/>
              <a:defRPr sz="1800"/>
            </a:lvl1pPr>
            <a:lvl2pPr marL="742950" indent="-285750">
              <a:buFont typeface="Arial" panose="020B0604020202020204" pitchFamily="34" charset="0"/>
              <a:buChar char="•"/>
              <a:defRPr/>
            </a:lvl2pPr>
            <a:lvl3pPr marL="1200150" indent="-285750">
              <a:buFont typeface="Arial" panose="020B0604020202020204" pitchFamily="34" charset="0"/>
              <a:buChar char="•"/>
              <a:defRPr/>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2618916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ekst+graafik">
    <p:spTree>
      <p:nvGrpSpPr>
        <p:cNvPr id="1" name=""/>
        <p:cNvGrpSpPr/>
        <p:nvPr/>
      </p:nvGrpSpPr>
      <p:grpSpPr>
        <a:xfrm>
          <a:off x="0" y="0"/>
          <a:ext cx="0" cy="0"/>
          <a:chOff x="0" y="0"/>
          <a:chExt cx="0" cy="0"/>
        </a:xfrm>
      </p:grpSpPr>
      <p:sp>
        <p:nvSpPr>
          <p:cNvPr id="2" name="Title 1"/>
          <p:cNvSpPr>
            <a:spLocks noGrp="1"/>
          </p:cNvSpPr>
          <p:nvPr>
            <p:ph type="title"/>
          </p:nvPr>
        </p:nvSpPr>
        <p:spPr>
          <a:xfrm>
            <a:off x="289559" y="225425"/>
            <a:ext cx="5691021" cy="1325563"/>
          </a:xfrm>
        </p:spPr>
        <p:txBody>
          <a:bodyPr/>
          <a:lstStyle/>
          <a:p>
            <a:r>
              <a:rPr lang="en-US"/>
              <a:t>Click to edit Master title style</a:t>
            </a:r>
            <a:endParaRPr lang="en-US" dirty="0"/>
          </a:p>
        </p:txBody>
      </p:sp>
      <p:cxnSp>
        <p:nvCxnSpPr>
          <p:cNvPr id="7" name="Straight Connector 6">
            <a:extLst>
              <a:ext uri="{FF2B5EF4-FFF2-40B4-BE49-F238E27FC236}">
                <a16:creationId xmlns:a16="http://schemas.microsoft.com/office/drawing/2014/main" id="{D175AAA5-9BBB-0878-4812-487D05511A91}"/>
              </a:ext>
            </a:extLst>
          </p:cNvPr>
          <p:cNvCxnSpPr>
            <a:cxnSpLocks/>
          </p:cNvCxnSpPr>
          <p:nvPr userDrawn="1"/>
        </p:nvCxnSpPr>
        <p:spPr>
          <a:xfrm>
            <a:off x="6096000" y="225425"/>
            <a:ext cx="0" cy="640715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84A15B4E-DF9D-EC65-E6AE-F9A1D72B222B}"/>
              </a:ext>
            </a:extLst>
          </p:cNvPr>
          <p:cNvCxnSpPr/>
          <p:nvPr userDrawn="1"/>
        </p:nvCxnSpPr>
        <p:spPr>
          <a:xfrm>
            <a:off x="192088" y="225425"/>
            <a:ext cx="0" cy="640715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B12F6B23-1C0A-7268-41F0-E938939713FC}"/>
              </a:ext>
            </a:extLst>
          </p:cNvPr>
          <p:cNvCxnSpPr/>
          <p:nvPr userDrawn="1"/>
        </p:nvCxnSpPr>
        <p:spPr>
          <a:xfrm>
            <a:off x="11972132" y="225425"/>
            <a:ext cx="0" cy="640715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Chart Placeholder 8">
            <a:extLst>
              <a:ext uri="{FF2B5EF4-FFF2-40B4-BE49-F238E27FC236}">
                <a16:creationId xmlns:a16="http://schemas.microsoft.com/office/drawing/2014/main" id="{B409C063-F1FE-D93B-1827-5BA6DF25EFFC}"/>
              </a:ext>
            </a:extLst>
          </p:cNvPr>
          <p:cNvSpPr>
            <a:spLocks noGrp="1"/>
          </p:cNvSpPr>
          <p:nvPr>
            <p:ph type="chart" sz="quarter" idx="11"/>
          </p:nvPr>
        </p:nvSpPr>
        <p:spPr>
          <a:xfrm>
            <a:off x="6218238" y="225425"/>
            <a:ext cx="5634037" cy="6407150"/>
          </a:xfrm>
        </p:spPr>
        <p:txBody>
          <a:bodyPr/>
          <a:lstStyle/>
          <a:p>
            <a:r>
              <a:rPr lang="en-US"/>
              <a:t>Click icon to add chart</a:t>
            </a:r>
            <a:endParaRPr lang="en-EE"/>
          </a:p>
        </p:txBody>
      </p:sp>
      <p:sp>
        <p:nvSpPr>
          <p:cNvPr id="3" name="Text Placeholder 8">
            <a:extLst>
              <a:ext uri="{FF2B5EF4-FFF2-40B4-BE49-F238E27FC236}">
                <a16:creationId xmlns:a16="http://schemas.microsoft.com/office/drawing/2014/main" id="{CB7A4DB2-8A0F-DB1A-29CD-E3F7C46E7B1F}"/>
              </a:ext>
            </a:extLst>
          </p:cNvPr>
          <p:cNvSpPr>
            <a:spLocks noGrp="1"/>
          </p:cNvSpPr>
          <p:nvPr>
            <p:ph type="body" sz="quarter" idx="10"/>
          </p:nvPr>
        </p:nvSpPr>
        <p:spPr>
          <a:xfrm>
            <a:off x="288926" y="2892425"/>
            <a:ext cx="5685156" cy="3740150"/>
          </a:xfrm>
        </p:spPr>
        <p:txBody>
          <a:bodyPr numCol="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EE"/>
          </a:p>
        </p:txBody>
      </p:sp>
    </p:spTree>
    <p:extLst>
      <p:ext uri="{BB962C8B-B14F-4D97-AF65-F5344CB8AC3E}">
        <p14:creationId xmlns:p14="http://schemas.microsoft.com/office/powerpoint/2010/main" val="241973537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lõpuslaid">
    <p:spTree>
      <p:nvGrpSpPr>
        <p:cNvPr id="1" name=""/>
        <p:cNvGrpSpPr/>
        <p:nvPr/>
      </p:nvGrpSpPr>
      <p:grpSpPr>
        <a:xfrm>
          <a:off x="0" y="0"/>
          <a:ext cx="0" cy="0"/>
          <a:chOff x="0" y="0"/>
          <a:chExt cx="0" cy="0"/>
        </a:xfrm>
      </p:grpSpPr>
      <p:sp>
        <p:nvSpPr>
          <p:cNvPr id="2" name="Title 1"/>
          <p:cNvSpPr>
            <a:spLocks noGrp="1"/>
          </p:cNvSpPr>
          <p:nvPr>
            <p:ph type="title"/>
          </p:nvPr>
        </p:nvSpPr>
        <p:spPr>
          <a:xfrm>
            <a:off x="289559" y="225426"/>
            <a:ext cx="7790408" cy="2077199"/>
          </a:xfrm>
        </p:spPr>
        <p:txBody>
          <a:bodyPr>
            <a:noAutofit/>
          </a:bodyPr>
          <a:lstStyle/>
          <a:p>
            <a:r>
              <a:rPr lang="en-US"/>
              <a:t>Click to edit Master title style</a:t>
            </a:r>
            <a:endParaRPr lang="en-US" dirty="0"/>
          </a:p>
        </p:txBody>
      </p:sp>
      <p:sp>
        <p:nvSpPr>
          <p:cNvPr id="8" name="Freeform 5">
            <a:extLst>
              <a:ext uri="{FF2B5EF4-FFF2-40B4-BE49-F238E27FC236}">
                <a16:creationId xmlns:a16="http://schemas.microsoft.com/office/drawing/2014/main" id="{D4A785C0-3747-C136-50FF-4C8C2F009A06}"/>
              </a:ext>
            </a:extLst>
          </p:cNvPr>
          <p:cNvSpPr>
            <a:spLocks noEditPoints="1"/>
          </p:cNvSpPr>
          <p:nvPr userDrawn="1"/>
        </p:nvSpPr>
        <p:spPr bwMode="auto">
          <a:xfrm>
            <a:off x="344948" y="6287131"/>
            <a:ext cx="1539475" cy="345443"/>
          </a:xfrm>
          <a:custGeom>
            <a:avLst/>
            <a:gdLst>
              <a:gd name="T0" fmla="*/ 6664 w 19606"/>
              <a:gd name="T1" fmla="*/ 3625 h 4402"/>
              <a:gd name="T2" fmla="*/ 7599 w 19606"/>
              <a:gd name="T3" fmla="*/ 4311 h 4402"/>
              <a:gd name="T4" fmla="*/ 7460 w 19606"/>
              <a:gd name="T5" fmla="*/ 1834 h 4402"/>
              <a:gd name="T6" fmla="*/ 4115 w 19606"/>
              <a:gd name="T7" fmla="*/ 359 h 4402"/>
              <a:gd name="T8" fmla="*/ 5432 w 19606"/>
              <a:gd name="T9" fmla="*/ 675 h 4402"/>
              <a:gd name="T10" fmla="*/ 6628 w 19606"/>
              <a:gd name="T11" fmla="*/ 2350 h 4402"/>
              <a:gd name="T12" fmla="*/ 3059 w 19606"/>
              <a:gd name="T13" fmla="*/ 3079 h 4402"/>
              <a:gd name="T14" fmla="*/ 1384 w 19606"/>
              <a:gd name="T15" fmla="*/ 4311 h 4402"/>
              <a:gd name="T16" fmla="*/ 2136 w 19606"/>
              <a:gd name="T17" fmla="*/ 730 h 4402"/>
              <a:gd name="T18" fmla="*/ 3520 w 19606"/>
              <a:gd name="T19" fmla="*/ 62 h 4402"/>
              <a:gd name="T20" fmla="*/ 0 w 19606"/>
              <a:gd name="T21" fmla="*/ 730 h 4402"/>
              <a:gd name="T22" fmla="*/ 1384 w 19606"/>
              <a:gd name="T23" fmla="*/ 4311 h 4402"/>
              <a:gd name="T24" fmla="*/ 3812 w 19606"/>
              <a:gd name="T25" fmla="*/ 3079 h 4402"/>
              <a:gd name="T26" fmla="*/ 6306 w 19606"/>
              <a:gd name="T27" fmla="*/ 2963 h 4402"/>
              <a:gd name="T28" fmla="*/ 8285 w 19606"/>
              <a:gd name="T29" fmla="*/ 4311 h 4402"/>
              <a:gd name="T30" fmla="*/ 9026 w 19606"/>
              <a:gd name="T31" fmla="*/ 2848 h 4402"/>
              <a:gd name="T32" fmla="*/ 10901 w 19606"/>
              <a:gd name="T33" fmla="*/ 4311 h 4402"/>
              <a:gd name="T34" fmla="*/ 10895 w 19606"/>
              <a:gd name="T35" fmla="*/ 2654 h 4402"/>
              <a:gd name="T36" fmla="*/ 10112 w 19606"/>
              <a:gd name="T37" fmla="*/ 62 h 4402"/>
              <a:gd name="T38" fmla="*/ 8285 w 19606"/>
              <a:gd name="T39" fmla="*/ 4311 h 4402"/>
              <a:gd name="T40" fmla="*/ 9026 w 19606"/>
              <a:gd name="T41" fmla="*/ 730 h 4402"/>
              <a:gd name="T42" fmla="*/ 10932 w 19606"/>
              <a:gd name="T43" fmla="*/ 1458 h 4402"/>
              <a:gd name="T44" fmla="*/ 9026 w 19606"/>
              <a:gd name="T45" fmla="*/ 2192 h 4402"/>
              <a:gd name="T46" fmla="*/ 14088 w 19606"/>
              <a:gd name="T47" fmla="*/ 4311 h 4402"/>
              <a:gd name="T48" fmla="*/ 15472 w 19606"/>
              <a:gd name="T49" fmla="*/ 730 h 4402"/>
              <a:gd name="T50" fmla="*/ 11951 w 19606"/>
              <a:gd name="T51" fmla="*/ 62 h 4402"/>
              <a:gd name="T52" fmla="*/ 13335 w 19606"/>
              <a:gd name="T53" fmla="*/ 730 h 4402"/>
              <a:gd name="T54" fmla="*/ 17554 w 19606"/>
              <a:gd name="T55" fmla="*/ 4372 h 4402"/>
              <a:gd name="T56" fmla="*/ 19606 w 19606"/>
              <a:gd name="T57" fmla="*/ 3030 h 4402"/>
              <a:gd name="T58" fmla="*/ 18865 w 19606"/>
              <a:gd name="T59" fmla="*/ 62 h 4402"/>
              <a:gd name="T60" fmla="*/ 18040 w 19606"/>
              <a:gd name="T61" fmla="*/ 3716 h 4402"/>
              <a:gd name="T62" fmla="*/ 16729 w 19606"/>
              <a:gd name="T63" fmla="*/ 3030 h 4402"/>
              <a:gd name="T64" fmla="*/ 15988 w 19606"/>
              <a:gd name="T65" fmla="*/ 62 h 4402"/>
              <a:gd name="T66" fmla="*/ 17554 w 19606"/>
              <a:gd name="T67" fmla="*/ 4372 h 44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606" h="4402">
                <a:moveTo>
                  <a:pt x="4752" y="4402"/>
                </a:moveTo>
                <a:cubicBezTo>
                  <a:pt x="5487" y="4402"/>
                  <a:pt x="6173" y="4098"/>
                  <a:pt x="6664" y="3625"/>
                </a:cubicBezTo>
                <a:cubicBezTo>
                  <a:pt x="6743" y="3825"/>
                  <a:pt x="6804" y="4056"/>
                  <a:pt x="6853" y="4311"/>
                </a:cubicBezTo>
                <a:cubicBezTo>
                  <a:pt x="7599" y="4311"/>
                  <a:pt x="7599" y="4311"/>
                  <a:pt x="7599" y="4311"/>
                </a:cubicBezTo>
                <a:cubicBezTo>
                  <a:pt x="7514" y="3843"/>
                  <a:pt x="7363" y="3400"/>
                  <a:pt x="7138" y="3018"/>
                </a:cubicBezTo>
                <a:cubicBezTo>
                  <a:pt x="7344" y="2660"/>
                  <a:pt x="7460" y="2253"/>
                  <a:pt x="7460" y="1834"/>
                </a:cubicBezTo>
                <a:cubicBezTo>
                  <a:pt x="7460" y="717"/>
                  <a:pt x="6592" y="1"/>
                  <a:pt x="5432" y="1"/>
                </a:cubicBezTo>
                <a:cubicBezTo>
                  <a:pt x="4969" y="0"/>
                  <a:pt x="4514" y="124"/>
                  <a:pt x="4115" y="359"/>
                </a:cubicBezTo>
                <a:cubicBezTo>
                  <a:pt x="4461" y="960"/>
                  <a:pt x="4461" y="960"/>
                  <a:pt x="4461" y="960"/>
                </a:cubicBezTo>
                <a:cubicBezTo>
                  <a:pt x="4758" y="784"/>
                  <a:pt x="5074" y="675"/>
                  <a:pt x="5432" y="675"/>
                </a:cubicBezTo>
                <a:cubicBezTo>
                  <a:pt x="6221" y="675"/>
                  <a:pt x="6707" y="1148"/>
                  <a:pt x="6707" y="1834"/>
                </a:cubicBezTo>
                <a:cubicBezTo>
                  <a:pt x="6707" y="2010"/>
                  <a:pt x="6677" y="2180"/>
                  <a:pt x="6628" y="2350"/>
                </a:cubicBezTo>
                <a:cubicBezTo>
                  <a:pt x="6179" y="1925"/>
                  <a:pt x="5596" y="1664"/>
                  <a:pt x="4886" y="1664"/>
                </a:cubicBezTo>
                <a:cubicBezTo>
                  <a:pt x="3575" y="1664"/>
                  <a:pt x="3059" y="2435"/>
                  <a:pt x="3059" y="3079"/>
                </a:cubicBezTo>
                <a:cubicBezTo>
                  <a:pt x="3059" y="3862"/>
                  <a:pt x="3751" y="4402"/>
                  <a:pt x="4752" y="4402"/>
                </a:cubicBezTo>
                <a:close/>
                <a:moveTo>
                  <a:pt x="1384" y="4311"/>
                </a:moveTo>
                <a:cubicBezTo>
                  <a:pt x="2136" y="4311"/>
                  <a:pt x="2136" y="4311"/>
                  <a:pt x="2136" y="4311"/>
                </a:cubicBezTo>
                <a:cubicBezTo>
                  <a:pt x="2136" y="730"/>
                  <a:pt x="2136" y="730"/>
                  <a:pt x="2136" y="730"/>
                </a:cubicBezTo>
                <a:cubicBezTo>
                  <a:pt x="3520" y="730"/>
                  <a:pt x="3520" y="730"/>
                  <a:pt x="3520" y="730"/>
                </a:cubicBezTo>
                <a:cubicBezTo>
                  <a:pt x="3520" y="62"/>
                  <a:pt x="3520" y="62"/>
                  <a:pt x="3520" y="62"/>
                </a:cubicBezTo>
                <a:cubicBezTo>
                  <a:pt x="0" y="62"/>
                  <a:pt x="0" y="62"/>
                  <a:pt x="0" y="62"/>
                </a:cubicBezTo>
                <a:cubicBezTo>
                  <a:pt x="0" y="730"/>
                  <a:pt x="0" y="730"/>
                  <a:pt x="0" y="730"/>
                </a:cubicBezTo>
                <a:cubicBezTo>
                  <a:pt x="1384" y="730"/>
                  <a:pt x="1384" y="730"/>
                  <a:pt x="1384" y="730"/>
                </a:cubicBezTo>
                <a:lnTo>
                  <a:pt x="1384" y="4311"/>
                </a:lnTo>
                <a:close/>
                <a:moveTo>
                  <a:pt x="4752" y="3746"/>
                </a:moveTo>
                <a:cubicBezTo>
                  <a:pt x="4164" y="3746"/>
                  <a:pt x="3812" y="3473"/>
                  <a:pt x="3812" y="3079"/>
                </a:cubicBezTo>
                <a:cubicBezTo>
                  <a:pt x="3812" y="2660"/>
                  <a:pt x="4206" y="2308"/>
                  <a:pt x="4886" y="2308"/>
                </a:cubicBezTo>
                <a:cubicBezTo>
                  <a:pt x="5481" y="2308"/>
                  <a:pt x="5960" y="2520"/>
                  <a:pt x="6306" y="2963"/>
                </a:cubicBezTo>
                <a:cubicBezTo>
                  <a:pt x="5954" y="3419"/>
                  <a:pt x="5396" y="3746"/>
                  <a:pt x="4752" y="3746"/>
                </a:cubicBezTo>
                <a:close/>
                <a:moveTo>
                  <a:pt x="8285" y="4311"/>
                </a:moveTo>
                <a:cubicBezTo>
                  <a:pt x="9026" y="4311"/>
                  <a:pt x="9026" y="4311"/>
                  <a:pt x="9026" y="4311"/>
                </a:cubicBezTo>
                <a:cubicBezTo>
                  <a:pt x="9026" y="2848"/>
                  <a:pt x="9026" y="2848"/>
                  <a:pt x="9026" y="2848"/>
                </a:cubicBezTo>
                <a:cubicBezTo>
                  <a:pt x="10185" y="2848"/>
                  <a:pt x="10185" y="2848"/>
                  <a:pt x="10185" y="2848"/>
                </a:cubicBezTo>
                <a:cubicBezTo>
                  <a:pt x="10901" y="4311"/>
                  <a:pt x="10901" y="4311"/>
                  <a:pt x="10901" y="4311"/>
                </a:cubicBezTo>
                <a:cubicBezTo>
                  <a:pt x="11733" y="4311"/>
                  <a:pt x="11733" y="4311"/>
                  <a:pt x="11733" y="4311"/>
                </a:cubicBezTo>
                <a:cubicBezTo>
                  <a:pt x="10895" y="2654"/>
                  <a:pt x="10895" y="2654"/>
                  <a:pt x="10895" y="2654"/>
                </a:cubicBezTo>
                <a:cubicBezTo>
                  <a:pt x="11357" y="2411"/>
                  <a:pt x="11672" y="1962"/>
                  <a:pt x="11672" y="1458"/>
                </a:cubicBezTo>
                <a:cubicBezTo>
                  <a:pt x="11672" y="699"/>
                  <a:pt x="10968" y="62"/>
                  <a:pt x="10112" y="62"/>
                </a:cubicBezTo>
                <a:cubicBezTo>
                  <a:pt x="8285" y="62"/>
                  <a:pt x="8285" y="62"/>
                  <a:pt x="8285" y="62"/>
                </a:cubicBezTo>
                <a:lnTo>
                  <a:pt x="8285" y="4311"/>
                </a:lnTo>
                <a:close/>
                <a:moveTo>
                  <a:pt x="9026" y="2192"/>
                </a:moveTo>
                <a:cubicBezTo>
                  <a:pt x="9026" y="730"/>
                  <a:pt x="9026" y="730"/>
                  <a:pt x="9026" y="730"/>
                </a:cubicBezTo>
                <a:cubicBezTo>
                  <a:pt x="10112" y="730"/>
                  <a:pt x="10112" y="730"/>
                  <a:pt x="10112" y="730"/>
                </a:cubicBezTo>
                <a:cubicBezTo>
                  <a:pt x="10616" y="730"/>
                  <a:pt x="10932" y="997"/>
                  <a:pt x="10932" y="1458"/>
                </a:cubicBezTo>
                <a:cubicBezTo>
                  <a:pt x="10932" y="1919"/>
                  <a:pt x="10616" y="2192"/>
                  <a:pt x="10112" y="2192"/>
                </a:cubicBezTo>
                <a:lnTo>
                  <a:pt x="9026" y="2192"/>
                </a:lnTo>
                <a:close/>
                <a:moveTo>
                  <a:pt x="13335" y="4311"/>
                </a:moveTo>
                <a:cubicBezTo>
                  <a:pt x="14088" y="4311"/>
                  <a:pt x="14088" y="4311"/>
                  <a:pt x="14088" y="4311"/>
                </a:cubicBezTo>
                <a:cubicBezTo>
                  <a:pt x="14088" y="730"/>
                  <a:pt x="14088" y="730"/>
                  <a:pt x="14088" y="730"/>
                </a:cubicBezTo>
                <a:cubicBezTo>
                  <a:pt x="15472" y="730"/>
                  <a:pt x="15472" y="730"/>
                  <a:pt x="15472" y="730"/>
                </a:cubicBezTo>
                <a:cubicBezTo>
                  <a:pt x="15472" y="62"/>
                  <a:pt x="15472" y="62"/>
                  <a:pt x="15472" y="62"/>
                </a:cubicBezTo>
                <a:cubicBezTo>
                  <a:pt x="11951" y="62"/>
                  <a:pt x="11951" y="62"/>
                  <a:pt x="11951" y="62"/>
                </a:cubicBezTo>
                <a:cubicBezTo>
                  <a:pt x="11951" y="730"/>
                  <a:pt x="11951" y="730"/>
                  <a:pt x="11951" y="730"/>
                </a:cubicBezTo>
                <a:cubicBezTo>
                  <a:pt x="13335" y="730"/>
                  <a:pt x="13335" y="730"/>
                  <a:pt x="13335" y="730"/>
                </a:cubicBezTo>
                <a:lnTo>
                  <a:pt x="13335" y="4311"/>
                </a:lnTo>
                <a:close/>
                <a:moveTo>
                  <a:pt x="17554" y="4372"/>
                </a:moveTo>
                <a:cubicBezTo>
                  <a:pt x="18040" y="4372"/>
                  <a:pt x="18040" y="4372"/>
                  <a:pt x="18040" y="4372"/>
                </a:cubicBezTo>
                <a:cubicBezTo>
                  <a:pt x="18962" y="4372"/>
                  <a:pt x="19606" y="3837"/>
                  <a:pt x="19606" y="3030"/>
                </a:cubicBezTo>
                <a:cubicBezTo>
                  <a:pt x="19606" y="62"/>
                  <a:pt x="19606" y="62"/>
                  <a:pt x="19606" y="62"/>
                </a:cubicBezTo>
                <a:cubicBezTo>
                  <a:pt x="18865" y="62"/>
                  <a:pt x="18865" y="62"/>
                  <a:pt x="18865" y="62"/>
                </a:cubicBezTo>
                <a:cubicBezTo>
                  <a:pt x="18865" y="3030"/>
                  <a:pt x="18865" y="3030"/>
                  <a:pt x="18865" y="3030"/>
                </a:cubicBezTo>
                <a:cubicBezTo>
                  <a:pt x="18865" y="3485"/>
                  <a:pt x="18550" y="3716"/>
                  <a:pt x="18040" y="3716"/>
                </a:cubicBezTo>
                <a:cubicBezTo>
                  <a:pt x="17554" y="3716"/>
                  <a:pt x="17554" y="3716"/>
                  <a:pt x="17554" y="3716"/>
                </a:cubicBezTo>
                <a:cubicBezTo>
                  <a:pt x="17044" y="3716"/>
                  <a:pt x="16729" y="3485"/>
                  <a:pt x="16729" y="3030"/>
                </a:cubicBezTo>
                <a:cubicBezTo>
                  <a:pt x="16729" y="62"/>
                  <a:pt x="16729" y="62"/>
                  <a:pt x="16729" y="62"/>
                </a:cubicBezTo>
                <a:cubicBezTo>
                  <a:pt x="15988" y="62"/>
                  <a:pt x="15988" y="62"/>
                  <a:pt x="15988" y="62"/>
                </a:cubicBezTo>
                <a:cubicBezTo>
                  <a:pt x="15988" y="3030"/>
                  <a:pt x="15988" y="3030"/>
                  <a:pt x="15988" y="3030"/>
                </a:cubicBezTo>
                <a:cubicBezTo>
                  <a:pt x="15988" y="3837"/>
                  <a:pt x="16631" y="4372"/>
                  <a:pt x="17554" y="4372"/>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solidFill>
                <a:schemeClr val="accent1"/>
              </a:solidFill>
            </a:endParaRPr>
          </a:p>
        </p:txBody>
      </p:sp>
      <p:cxnSp>
        <p:nvCxnSpPr>
          <p:cNvPr id="4" name="Straight Connector 3">
            <a:extLst>
              <a:ext uri="{FF2B5EF4-FFF2-40B4-BE49-F238E27FC236}">
                <a16:creationId xmlns:a16="http://schemas.microsoft.com/office/drawing/2014/main" id="{FDC78E36-630A-B2BA-EEC5-A40FFD6BE8C1}"/>
              </a:ext>
            </a:extLst>
          </p:cNvPr>
          <p:cNvCxnSpPr/>
          <p:nvPr userDrawn="1"/>
        </p:nvCxnSpPr>
        <p:spPr>
          <a:xfrm>
            <a:off x="192088" y="225425"/>
            <a:ext cx="0" cy="640715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4A1A04B2-0DB9-C601-60AD-8DC179C474B1}"/>
              </a:ext>
            </a:extLst>
          </p:cNvPr>
          <p:cNvCxnSpPr/>
          <p:nvPr userDrawn="1"/>
        </p:nvCxnSpPr>
        <p:spPr>
          <a:xfrm>
            <a:off x="11972132" y="225425"/>
            <a:ext cx="0" cy="640715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53FEDDD2-1D10-02BF-DF9F-B506C8BE9847}"/>
              </a:ext>
            </a:extLst>
          </p:cNvPr>
          <p:cNvCxnSpPr/>
          <p:nvPr userDrawn="1"/>
        </p:nvCxnSpPr>
        <p:spPr>
          <a:xfrm>
            <a:off x="8182010" y="225425"/>
            <a:ext cx="0" cy="640715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Date Placeholder 3">
            <a:extLst>
              <a:ext uri="{FF2B5EF4-FFF2-40B4-BE49-F238E27FC236}">
                <a16:creationId xmlns:a16="http://schemas.microsoft.com/office/drawing/2014/main" id="{94EF67E7-0024-B4E9-B4F4-87F6826F64A6}"/>
              </a:ext>
            </a:extLst>
          </p:cNvPr>
          <p:cNvSpPr>
            <a:spLocks noGrp="1"/>
          </p:cNvSpPr>
          <p:nvPr>
            <p:ph type="dt" sz="half" idx="2"/>
          </p:nvPr>
        </p:nvSpPr>
        <p:spPr>
          <a:xfrm>
            <a:off x="5336751" y="6332449"/>
            <a:ext cx="2743200" cy="365125"/>
          </a:xfrm>
          <a:prstGeom prst="rect">
            <a:avLst/>
          </a:prstGeom>
        </p:spPr>
        <p:txBody>
          <a:bodyPr vert="horz" lIns="91440" tIns="45720" rIns="0" bIns="45720" rtlCol="0" anchor="b"/>
          <a:lstStyle>
            <a:lvl1pPr algn="r">
              <a:defRPr sz="800">
                <a:solidFill>
                  <a:schemeClr val="accent1"/>
                </a:solidFill>
                <a:latin typeface="Inter" panose="02000503000000020004" pitchFamily="50" charset="0"/>
                <a:ea typeface="Inter" panose="02000503000000020004" pitchFamily="50" charset="0"/>
                <a:cs typeface="Inter" panose="02000503000000020004" pitchFamily="50" charset="0"/>
              </a:defRPr>
            </a:lvl1pPr>
          </a:lstStyle>
          <a:p>
            <a:r>
              <a:rPr lang="en-US"/>
              <a:t>31/10/22</a:t>
            </a:r>
            <a:endParaRPr lang="en-EE"/>
          </a:p>
        </p:txBody>
      </p:sp>
      <p:sp>
        <p:nvSpPr>
          <p:cNvPr id="3" name="Text Placeholder 8">
            <a:extLst>
              <a:ext uri="{FF2B5EF4-FFF2-40B4-BE49-F238E27FC236}">
                <a16:creationId xmlns:a16="http://schemas.microsoft.com/office/drawing/2014/main" id="{8AE2B505-3104-0647-E38E-9D935F3C3129}"/>
              </a:ext>
            </a:extLst>
          </p:cNvPr>
          <p:cNvSpPr>
            <a:spLocks noGrp="1"/>
          </p:cNvSpPr>
          <p:nvPr>
            <p:ph type="body" sz="quarter" idx="10"/>
          </p:nvPr>
        </p:nvSpPr>
        <p:spPr>
          <a:xfrm>
            <a:off x="288925" y="2892425"/>
            <a:ext cx="7790371" cy="3122295"/>
          </a:xfrm>
        </p:spPr>
        <p:txBody>
          <a:bodyPr numCol="1" anchor="b"/>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EE"/>
          </a:p>
        </p:txBody>
      </p:sp>
    </p:spTree>
    <p:extLst>
      <p:ext uri="{BB962C8B-B14F-4D97-AF65-F5344CB8AC3E}">
        <p14:creationId xmlns:p14="http://schemas.microsoft.com/office/powerpoint/2010/main" val="23226958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lõpuslaid_fotol">
    <p:bg>
      <p:bgPr>
        <a:blipFill dpi="0" rotWithShape="1">
          <a:blip r:embed="rId2">
            <a:extLst>
              <a:ext uri="{BEBA8EAE-BF5A-486C-A8C5-ECC9F3942E4B}">
                <a14:imgProps xmlns:a14="http://schemas.microsoft.com/office/drawing/2010/main">
                  <a14:imgLayer r:embed="rId3">
                    <a14:imgEffect>
                      <a14:brightnessContrast bright="-40000"/>
                    </a14:imgEffect>
                  </a14:imgLayer>
                </a14:imgProps>
              </a:ext>
            </a:extLst>
          </a:blip>
          <a:srcRect/>
          <a:stretch>
            <a:fillRect t="-9000" b="-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89559" y="225426"/>
            <a:ext cx="7790408" cy="2077199"/>
          </a:xfrm>
        </p:spPr>
        <p:txBody>
          <a:bodyPr>
            <a:noAutofit/>
          </a:bodyPr>
          <a:lstStyle>
            <a:lvl1pPr>
              <a:defRPr>
                <a:solidFill>
                  <a:schemeClr val="bg1"/>
                </a:solidFill>
              </a:defRPr>
            </a:lvl1pPr>
          </a:lstStyle>
          <a:p>
            <a:r>
              <a:rPr lang="en-US"/>
              <a:t>Click to edit Master title style</a:t>
            </a:r>
            <a:endParaRPr lang="en-US" dirty="0"/>
          </a:p>
        </p:txBody>
      </p:sp>
      <p:sp>
        <p:nvSpPr>
          <p:cNvPr id="8" name="Freeform 5">
            <a:extLst>
              <a:ext uri="{FF2B5EF4-FFF2-40B4-BE49-F238E27FC236}">
                <a16:creationId xmlns:a16="http://schemas.microsoft.com/office/drawing/2014/main" id="{D4A785C0-3747-C136-50FF-4C8C2F009A06}"/>
              </a:ext>
            </a:extLst>
          </p:cNvPr>
          <p:cNvSpPr>
            <a:spLocks noEditPoints="1"/>
          </p:cNvSpPr>
          <p:nvPr userDrawn="1"/>
        </p:nvSpPr>
        <p:spPr bwMode="auto">
          <a:xfrm>
            <a:off x="344948" y="6287131"/>
            <a:ext cx="1539475" cy="345443"/>
          </a:xfrm>
          <a:custGeom>
            <a:avLst/>
            <a:gdLst>
              <a:gd name="T0" fmla="*/ 6664 w 19606"/>
              <a:gd name="T1" fmla="*/ 3625 h 4402"/>
              <a:gd name="T2" fmla="*/ 7599 w 19606"/>
              <a:gd name="T3" fmla="*/ 4311 h 4402"/>
              <a:gd name="T4" fmla="*/ 7460 w 19606"/>
              <a:gd name="T5" fmla="*/ 1834 h 4402"/>
              <a:gd name="T6" fmla="*/ 4115 w 19606"/>
              <a:gd name="T7" fmla="*/ 359 h 4402"/>
              <a:gd name="T8" fmla="*/ 5432 w 19606"/>
              <a:gd name="T9" fmla="*/ 675 h 4402"/>
              <a:gd name="T10" fmla="*/ 6628 w 19606"/>
              <a:gd name="T11" fmla="*/ 2350 h 4402"/>
              <a:gd name="T12" fmla="*/ 3059 w 19606"/>
              <a:gd name="T13" fmla="*/ 3079 h 4402"/>
              <a:gd name="T14" fmla="*/ 1384 w 19606"/>
              <a:gd name="T15" fmla="*/ 4311 h 4402"/>
              <a:gd name="T16" fmla="*/ 2136 w 19606"/>
              <a:gd name="T17" fmla="*/ 730 h 4402"/>
              <a:gd name="T18" fmla="*/ 3520 w 19606"/>
              <a:gd name="T19" fmla="*/ 62 h 4402"/>
              <a:gd name="T20" fmla="*/ 0 w 19606"/>
              <a:gd name="T21" fmla="*/ 730 h 4402"/>
              <a:gd name="T22" fmla="*/ 1384 w 19606"/>
              <a:gd name="T23" fmla="*/ 4311 h 4402"/>
              <a:gd name="T24" fmla="*/ 3812 w 19606"/>
              <a:gd name="T25" fmla="*/ 3079 h 4402"/>
              <a:gd name="T26" fmla="*/ 6306 w 19606"/>
              <a:gd name="T27" fmla="*/ 2963 h 4402"/>
              <a:gd name="T28" fmla="*/ 8285 w 19606"/>
              <a:gd name="T29" fmla="*/ 4311 h 4402"/>
              <a:gd name="T30" fmla="*/ 9026 w 19606"/>
              <a:gd name="T31" fmla="*/ 2848 h 4402"/>
              <a:gd name="T32" fmla="*/ 10901 w 19606"/>
              <a:gd name="T33" fmla="*/ 4311 h 4402"/>
              <a:gd name="T34" fmla="*/ 10895 w 19606"/>
              <a:gd name="T35" fmla="*/ 2654 h 4402"/>
              <a:gd name="T36" fmla="*/ 10112 w 19606"/>
              <a:gd name="T37" fmla="*/ 62 h 4402"/>
              <a:gd name="T38" fmla="*/ 8285 w 19606"/>
              <a:gd name="T39" fmla="*/ 4311 h 4402"/>
              <a:gd name="T40" fmla="*/ 9026 w 19606"/>
              <a:gd name="T41" fmla="*/ 730 h 4402"/>
              <a:gd name="T42" fmla="*/ 10932 w 19606"/>
              <a:gd name="T43" fmla="*/ 1458 h 4402"/>
              <a:gd name="T44" fmla="*/ 9026 w 19606"/>
              <a:gd name="T45" fmla="*/ 2192 h 4402"/>
              <a:gd name="T46" fmla="*/ 14088 w 19606"/>
              <a:gd name="T47" fmla="*/ 4311 h 4402"/>
              <a:gd name="T48" fmla="*/ 15472 w 19606"/>
              <a:gd name="T49" fmla="*/ 730 h 4402"/>
              <a:gd name="T50" fmla="*/ 11951 w 19606"/>
              <a:gd name="T51" fmla="*/ 62 h 4402"/>
              <a:gd name="T52" fmla="*/ 13335 w 19606"/>
              <a:gd name="T53" fmla="*/ 730 h 4402"/>
              <a:gd name="T54" fmla="*/ 17554 w 19606"/>
              <a:gd name="T55" fmla="*/ 4372 h 4402"/>
              <a:gd name="T56" fmla="*/ 19606 w 19606"/>
              <a:gd name="T57" fmla="*/ 3030 h 4402"/>
              <a:gd name="T58" fmla="*/ 18865 w 19606"/>
              <a:gd name="T59" fmla="*/ 62 h 4402"/>
              <a:gd name="T60" fmla="*/ 18040 w 19606"/>
              <a:gd name="T61" fmla="*/ 3716 h 4402"/>
              <a:gd name="T62" fmla="*/ 16729 w 19606"/>
              <a:gd name="T63" fmla="*/ 3030 h 4402"/>
              <a:gd name="T64" fmla="*/ 15988 w 19606"/>
              <a:gd name="T65" fmla="*/ 62 h 4402"/>
              <a:gd name="T66" fmla="*/ 17554 w 19606"/>
              <a:gd name="T67" fmla="*/ 4372 h 44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606" h="4402">
                <a:moveTo>
                  <a:pt x="4752" y="4402"/>
                </a:moveTo>
                <a:cubicBezTo>
                  <a:pt x="5487" y="4402"/>
                  <a:pt x="6173" y="4098"/>
                  <a:pt x="6664" y="3625"/>
                </a:cubicBezTo>
                <a:cubicBezTo>
                  <a:pt x="6743" y="3825"/>
                  <a:pt x="6804" y="4056"/>
                  <a:pt x="6853" y="4311"/>
                </a:cubicBezTo>
                <a:cubicBezTo>
                  <a:pt x="7599" y="4311"/>
                  <a:pt x="7599" y="4311"/>
                  <a:pt x="7599" y="4311"/>
                </a:cubicBezTo>
                <a:cubicBezTo>
                  <a:pt x="7514" y="3843"/>
                  <a:pt x="7363" y="3400"/>
                  <a:pt x="7138" y="3018"/>
                </a:cubicBezTo>
                <a:cubicBezTo>
                  <a:pt x="7344" y="2660"/>
                  <a:pt x="7460" y="2253"/>
                  <a:pt x="7460" y="1834"/>
                </a:cubicBezTo>
                <a:cubicBezTo>
                  <a:pt x="7460" y="717"/>
                  <a:pt x="6592" y="1"/>
                  <a:pt x="5432" y="1"/>
                </a:cubicBezTo>
                <a:cubicBezTo>
                  <a:pt x="4969" y="0"/>
                  <a:pt x="4514" y="124"/>
                  <a:pt x="4115" y="359"/>
                </a:cubicBezTo>
                <a:cubicBezTo>
                  <a:pt x="4461" y="960"/>
                  <a:pt x="4461" y="960"/>
                  <a:pt x="4461" y="960"/>
                </a:cubicBezTo>
                <a:cubicBezTo>
                  <a:pt x="4758" y="784"/>
                  <a:pt x="5074" y="675"/>
                  <a:pt x="5432" y="675"/>
                </a:cubicBezTo>
                <a:cubicBezTo>
                  <a:pt x="6221" y="675"/>
                  <a:pt x="6707" y="1148"/>
                  <a:pt x="6707" y="1834"/>
                </a:cubicBezTo>
                <a:cubicBezTo>
                  <a:pt x="6707" y="2010"/>
                  <a:pt x="6677" y="2180"/>
                  <a:pt x="6628" y="2350"/>
                </a:cubicBezTo>
                <a:cubicBezTo>
                  <a:pt x="6179" y="1925"/>
                  <a:pt x="5596" y="1664"/>
                  <a:pt x="4886" y="1664"/>
                </a:cubicBezTo>
                <a:cubicBezTo>
                  <a:pt x="3575" y="1664"/>
                  <a:pt x="3059" y="2435"/>
                  <a:pt x="3059" y="3079"/>
                </a:cubicBezTo>
                <a:cubicBezTo>
                  <a:pt x="3059" y="3862"/>
                  <a:pt x="3751" y="4402"/>
                  <a:pt x="4752" y="4402"/>
                </a:cubicBezTo>
                <a:close/>
                <a:moveTo>
                  <a:pt x="1384" y="4311"/>
                </a:moveTo>
                <a:cubicBezTo>
                  <a:pt x="2136" y="4311"/>
                  <a:pt x="2136" y="4311"/>
                  <a:pt x="2136" y="4311"/>
                </a:cubicBezTo>
                <a:cubicBezTo>
                  <a:pt x="2136" y="730"/>
                  <a:pt x="2136" y="730"/>
                  <a:pt x="2136" y="730"/>
                </a:cubicBezTo>
                <a:cubicBezTo>
                  <a:pt x="3520" y="730"/>
                  <a:pt x="3520" y="730"/>
                  <a:pt x="3520" y="730"/>
                </a:cubicBezTo>
                <a:cubicBezTo>
                  <a:pt x="3520" y="62"/>
                  <a:pt x="3520" y="62"/>
                  <a:pt x="3520" y="62"/>
                </a:cubicBezTo>
                <a:cubicBezTo>
                  <a:pt x="0" y="62"/>
                  <a:pt x="0" y="62"/>
                  <a:pt x="0" y="62"/>
                </a:cubicBezTo>
                <a:cubicBezTo>
                  <a:pt x="0" y="730"/>
                  <a:pt x="0" y="730"/>
                  <a:pt x="0" y="730"/>
                </a:cubicBezTo>
                <a:cubicBezTo>
                  <a:pt x="1384" y="730"/>
                  <a:pt x="1384" y="730"/>
                  <a:pt x="1384" y="730"/>
                </a:cubicBezTo>
                <a:lnTo>
                  <a:pt x="1384" y="4311"/>
                </a:lnTo>
                <a:close/>
                <a:moveTo>
                  <a:pt x="4752" y="3746"/>
                </a:moveTo>
                <a:cubicBezTo>
                  <a:pt x="4164" y="3746"/>
                  <a:pt x="3812" y="3473"/>
                  <a:pt x="3812" y="3079"/>
                </a:cubicBezTo>
                <a:cubicBezTo>
                  <a:pt x="3812" y="2660"/>
                  <a:pt x="4206" y="2308"/>
                  <a:pt x="4886" y="2308"/>
                </a:cubicBezTo>
                <a:cubicBezTo>
                  <a:pt x="5481" y="2308"/>
                  <a:pt x="5960" y="2520"/>
                  <a:pt x="6306" y="2963"/>
                </a:cubicBezTo>
                <a:cubicBezTo>
                  <a:pt x="5954" y="3419"/>
                  <a:pt x="5396" y="3746"/>
                  <a:pt x="4752" y="3746"/>
                </a:cubicBezTo>
                <a:close/>
                <a:moveTo>
                  <a:pt x="8285" y="4311"/>
                </a:moveTo>
                <a:cubicBezTo>
                  <a:pt x="9026" y="4311"/>
                  <a:pt x="9026" y="4311"/>
                  <a:pt x="9026" y="4311"/>
                </a:cubicBezTo>
                <a:cubicBezTo>
                  <a:pt x="9026" y="2848"/>
                  <a:pt x="9026" y="2848"/>
                  <a:pt x="9026" y="2848"/>
                </a:cubicBezTo>
                <a:cubicBezTo>
                  <a:pt x="10185" y="2848"/>
                  <a:pt x="10185" y="2848"/>
                  <a:pt x="10185" y="2848"/>
                </a:cubicBezTo>
                <a:cubicBezTo>
                  <a:pt x="10901" y="4311"/>
                  <a:pt x="10901" y="4311"/>
                  <a:pt x="10901" y="4311"/>
                </a:cubicBezTo>
                <a:cubicBezTo>
                  <a:pt x="11733" y="4311"/>
                  <a:pt x="11733" y="4311"/>
                  <a:pt x="11733" y="4311"/>
                </a:cubicBezTo>
                <a:cubicBezTo>
                  <a:pt x="10895" y="2654"/>
                  <a:pt x="10895" y="2654"/>
                  <a:pt x="10895" y="2654"/>
                </a:cubicBezTo>
                <a:cubicBezTo>
                  <a:pt x="11357" y="2411"/>
                  <a:pt x="11672" y="1962"/>
                  <a:pt x="11672" y="1458"/>
                </a:cubicBezTo>
                <a:cubicBezTo>
                  <a:pt x="11672" y="699"/>
                  <a:pt x="10968" y="62"/>
                  <a:pt x="10112" y="62"/>
                </a:cubicBezTo>
                <a:cubicBezTo>
                  <a:pt x="8285" y="62"/>
                  <a:pt x="8285" y="62"/>
                  <a:pt x="8285" y="62"/>
                </a:cubicBezTo>
                <a:lnTo>
                  <a:pt x="8285" y="4311"/>
                </a:lnTo>
                <a:close/>
                <a:moveTo>
                  <a:pt x="9026" y="2192"/>
                </a:moveTo>
                <a:cubicBezTo>
                  <a:pt x="9026" y="730"/>
                  <a:pt x="9026" y="730"/>
                  <a:pt x="9026" y="730"/>
                </a:cubicBezTo>
                <a:cubicBezTo>
                  <a:pt x="10112" y="730"/>
                  <a:pt x="10112" y="730"/>
                  <a:pt x="10112" y="730"/>
                </a:cubicBezTo>
                <a:cubicBezTo>
                  <a:pt x="10616" y="730"/>
                  <a:pt x="10932" y="997"/>
                  <a:pt x="10932" y="1458"/>
                </a:cubicBezTo>
                <a:cubicBezTo>
                  <a:pt x="10932" y="1919"/>
                  <a:pt x="10616" y="2192"/>
                  <a:pt x="10112" y="2192"/>
                </a:cubicBezTo>
                <a:lnTo>
                  <a:pt x="9026" y="2192"/>
                </a:lnTo>
                <a:close/>
                <a:moveTo>
                  <a:pt x="13335" y="4311"/>
                </a:moveTo>
                <a:cubicBezTo>
                  <a:pt x="14088" y="4311"/>
                  <a:pt x="14088" y="4311"/>
                  <a:pt x="14088" y="4311"/>
                </a:cubicBezTo>
                <a:cubicBezTo>
                  <a:pt x="14088" y="730"/>
                  <a:pt x="14088" y="730"/>
                  <a:pt x="14088" y="730"/>
                </a:cubicBezTo>
                <a:cubicBezTo>
                  <a:pt x="15472" y="730"/>
                  <a:pt x="15472" y="730"/>
                  <a:pt x="15472" y="730"/>
                </a:cubicBezTo>
                <a:cubicBezTo>
                  <a:pt x="15472" y="62"/>
                  <a:pt x="15472" y="62"/>
                  <a:pt x="15472" y="62"/>
                </a:cubicBezTo>
                <a:cubicBezTo>
                  <a:pt x="11951" y="62"/>
                  <a:pt x="11951" y="62"/>
                  <a:pt x="11951" y="62"/>
                </a:cubicBezTo>
                <a:cubicBezTo>
                  <a:pt x="11951" y="730"/>
                  <a:pt x="11951" y="730"/>
                  <a:pt x="11951" y="730"/>
                </a:cubicBezTo>
                <a:cubicBezTo>
                  <a:pt x="13335" y="730"/>
                  <a:pt x="13335" y="730"/>
                  <a:pt x="13335" y="730"/>
                </a:cubicBezTo>
                <a:lnTo>
                  <a:pt x="13335" y="4311"/>
                </a:lnTo>
                <a:close/>
                <a:moveTo>
                  <a:pt x="17554" y="4372"/>
                </a:moveTo>
                <a:cubicBezTo>
                  <a:pt x="18040" y="4372"/>
                  <a:pt x="18040" y="4372"/>
                  <a:pt x="18040" y="4372"/>
                </a:cubicBezTo>
                <a:cubicBezTo>
                  <a:pt x="18962" y="4372"/>
                  <a:pt x="19606" y="3837"/>
                  <a:pt x="19606" y="3030"/>
                </a:cubicBezTo>
                <a:cubicBezTo>
                  <a:pt x="19606" y="62"/>
                  <a:pt x="19606" y="62"/>
                  <a:pt x="19606" y="62"/>
                </a:cubicBezTo>
                <a:cubicBezTo>
                  <a:pt x="18865" y="62"/>
                  <a:pt x="18865" y="62"/>
                  <a:pt x="18865" y="62"/>
                </a:cubicBezTo>
                <a:cubicBezTo>
                  <a:pt x="18865" y="3030"/>
                  <a:pt x="18865" y="3030"/>
                  <a:pt x="18865" y="3030"/>
                </a:cubicBezTo>
                <a:cubicBezTo>
                  <a:pt x="18865" y="3485"/>
                  <a:pt x="18550" y="3716"/>
                  <a:pt x="18040" y="3716"/>
                </a:cubicBezTo>
                <a:cubicBezTo>
                  <a:pt x="17554" y="3716"/>
                  <a:pt x="17554" y="3716"/>
                  <a:pt x="17554" y="3716"/>
                </a:cubicBezTo>
                <a:cubicBezTo>
                  <a:pt x="17044" y="3716"/>
                  <a:pt x="16729" y="3485"/>
                  <a:pt x="16729" y="3030"/>
                </a:cubicBezTo>
                <a:cubicBezTo>
                  <a:pt x="16729" y="62"/>
                  <a:pt x="16729" y="62"/>
                  <a:pt x="16729" y="62"/>
                </a:cubicBezTo>
                <a:cubicBezTo>
                  <a:pt x="15988" y="62"/>
                  <a:pt x="15988" y="62"/>
                  <a:pt x="15988" y="62"/>
                </a:cubicBezTo>
                <a:cubicBezTo>
                  <a:pt x="15988" y="3030"/>
                  <a:pt x="15988" y="3030"/>
                  <a:pt x="15988" y="3030"/>
                </a:cubicBezTo>
                <a:cubicBezTo>
                  <a:pt x="15988" y="3837"/>
                  <a:pt x="16631" y="4372"/>
                  <a:pt x="17554" y="437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cxnSp>
        <p:nvCxnSpPr>
          <p:cNvPr id="4" name="Straight Connector 3">
            <a:extLst>
              <a:ext uri="{FF2B5EF4-FFF2-40B4-BE49-F238E27FC236}">
                <a16:creationId xmlns:a16="http://schemas.microsoft.com/office/drawing/2014/main" id="{FDC78E36-630A-B2BA-EEC5-A40FFD6BE8C1}"/>
              </a:ext>
            </a:extLst>
          </p:cNvPr>
          <p:cNvCxnSpPr/>
          <p:nvPr userDrawn="1"/>
        </p:nvCxnSpPr>
        <p:spPr>
          <a:xfrm>
            <a:off x="192088" y="225425"/>
            <a:ext cx="0" cy="640715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4A1A04B2-0DB9-C601-60AD-8DC179C474B1}"/>
              </a:ext>
            </a:extLst>
          </p:cNvPr>
          <p:cNvCxnSpPr/>
          <p:nvPr userDrawn="1"/>
        </p:nvCxnSpPr>
        <p:spPr>
          <a:xfrm>
            <a:off x="11972132" y="225425"/>
            <a:ext cx="0" cy="640715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53FEDDD2-1D10-02BF-DF9F-B506C8BE9847}"/>
              </a:ext>
            </a:extLst>
          </p:cNvPr>
          <p:cNvCxnSpPr/>
          <p:nvPr userDrawn="1"/>
        </p:nvCxnSpPr>
        <p:spPr>
          <a:xfrm>
            <a:off x="8182010" y="225425"/>
            <a:ext cx="0" cy="640715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Date Placeholder 3">
            <a:extLst>
              <a:ext uri="{FF2B5EF4-FFF2-40B4-BE49-F238E27FC236}">
                <a16:creationId xmlns:a16="http://schemas.microsoft.com/office/drawing/2014/main" id="{94EF67E7-0024-B4E9-B4F4-87F6826F64A6}"/>
              </a:ext>
            </a:extLst>
          </p:cNvPr>
          <p:cNvSpPr>
            <a:spLocks noGrp="1"/>
          </p:cNvSpPr>
          <p:nvPr>
            <p:ph type="dt" sz="half" idx="2"/>
          </p:nvPr>
        </p:nvSpPr>
        <p:spPr>
          <a:xfrm>
            <a:off x="5336751" y="6332449"/>
            <a:ext cx="2743200" cy="365125"/>
          </a:xfrm>
          <a:prstGeom prst="rect">
            <a:avLst/>
          </a:prstGeom>
        </p:spPr>
        <p:txBody>
          <a:bodyPr vert="horz" lIns="91440" tIns="45720" rIns="0" bIns="45720" rtlCol="0" anchor="b"/>
          <a:lstStyle>
            <a:lvl1pPr algn="r">
              <a:defRPr sz="800">
                <a:solidFill>
                  <a:schemeClr val="bg1"/>
                </a:solidFill>
                <a:latin typeface="Inter" panose="02000503000000020004" pitchFamily="50" charset="0"/>
                <a:ea typeface="Inter" panose="02000503000000020004" pitchFamily="50" charset="0"/>
                <a:cs typeface="Inter" panose="02000503000000020004" pitchFamily="50" charset="0"/>
              </a:defRPr>
            </a:lvl1pPr>
          </a:lstStyle>
          <a:p>
            <a:r>
              <a:rPr lang="en-US"/>
              <a:t>31/10/22</a:t>
            </a:r>
            <a:endParaRPr lang="en-EE"/>
          </a:p>
        </p:txBody>
      </p:sp>
      <p:sp>
        <p:nvSpPr>
          <p:cNvPr id="3" name="Text Placeholder 8">
            <a:extLst>
              <a:ext uri="{FF2B5EF4-FFF2-40B4-BE49-F238E27FC236}">
                <a16:creationId xmlns:a16="http://schemas.microsoft.com/office/drawing/2014/main" id="{8AE2B505-3104-0647-E38E-9D935F3C3129}"/>
              </a:ext>
            </a:extLst>
          </p:cNvPr>
          <p:cNvSpPr>
            <a:spLocks noGrp="1"/>
          </p:cNvSpPr>
          <p:nvPr>
            <p:ph type="body" sz="quarter" idx="10"/>
          </p:nvPr>
        </p:nvSpPr>
        <p:spPr>
          <a:xfrm>
            <a:off x="288925" y="2892425"/>
            <a:ext cx="7790371" cy="3122295"/>
          </a:xfrm>
        </p:spPr>
        <p:txBody>
          <a:bodyPr numCol="1" anchor="b"/>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EE"/>
          </a:p>
        </p:txBody>
      </p:sp>
    </p:spTree>
    <p:extLst>
      <p:ext uri="{BB962C8B-B14F-4D97-AF65-F5344CB8AC3E}">
        <p14:creationId xmlns:p14="http://schemas.microsoft.com/office/powerpoint/2010/main" val="416246252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Pealkiri">
    <p:spTree>
      <p:nvGrpSpPr>
        <p:cNvPr id="1" name=""/>
        <p:cNvGrpSpPr/>
        <p:nvPr/>
      </p:nvGrpSpPr>
      <p:grpSpPr>
        <a:xfrm>
          <a:off x="0" y="0"/>
          <a:ext cx="0" cy="0"/>
          <a:chOff x="0" y="0"/>
          <a:chExt cx="0" cy="0"/>
        </a:xfrm>
      </p:grpSpPr>
      <p:sp>
        <p:nvSpPr>
          <p:cNvPr id="2" name="Title 1"/>
          <p:cNvSpPr>
            <a:spLocks noGrp="1"/>
          </p:cNvSpPr>
          <p:nvPr>
            <p:ph type="title"/>
          </p:nvPr>
        </p:nvSpPr>
        <p:spPr>
          <a:xfrm>
            <a:off x="289559" y="225426"/>
            <a:ext cx="7790408" cy="2077199"/>
          </a:xfrm>
        </p:spPr>
        <p:txBody>
          <a:bodyPr>
            <a:noAutofit/>
          </a:bodyPr>
          <a:lstStyle/>
          <a:p>
            <a:r>
              <a:rPr lang="en-GB" dirty="0"/>
              <a:t>Click to edit Master title style</a:t>
            </a:r>
            <a:endParaRPr lang="en-US" dirty="0"/>
          </a:p>
        </p:txBody>
      </p:sp>
      <p:sp>
        <p:nvSpPr>
          <p:cNvPr id="8" name="Freeform 5">
            <a:extLst>
              <a:ext uri="{FF2B5EF4-FFF2-40B4-BE49-F238E27FC236}">
                <a16:creationId xmlns:a16="http://schemas.microsoft.com/office/drawing/2014/main" id="{D4A785C0-3747-C136-50FF-4C8C2F009A06}"/>
              </a:ext>
            </a:extLst>
          </p:cNvPr>
          <p:cNvSpPr>
            <a:spLocks noEditPoints="1"/>
          </p:cNvSpPr>
          <p:nvPr userDrawn="1"/>
        </p:nvSpPr>
        <p:spPr bwMode="auto">
          <a:xfrm>
            <a:off x="344948" y="6287131"/>
            <a:ext cx="1539475" cy="345443"/>
          </a:xfrm>
          <a:custGeom>
            <a:avLst/>
            <a:gdLst>
              <a:gd name="T0" fmla="*/ 6664 w 19606"/>
              <a:gd name="T1" fmla="*/ 3625 h 4402"/>
              <a:gd name="T2" fmla="*/ 7599 w 19606"/>
              <a:gd name="T3" fmla="*/ 4311 h 4402"/>
              <a:gd name="T4" fmla="*/ 7460 w 19606"/>
              <a:gd name="T5" fmla="*/ 1834 h 4402"/>
              <a:gd name="T6" fmla="*/ 4115 w 19606"/>
              <a:gd name="T7" fmla="*/ 359 h 4402"/>
              <a:gd name="T8" fmla="*/ 5432 w 19606"/>
              <a:gd name="T9" fmla="*/ 675 h 4402"/>
              <a:gd name="T10" fmla="*/ 6628 w 19606"/>
              <a:gd name="T11" fmla="*/ 2350 h 4402"/>
              <a:gd name="T12" fmla="*/ 3059 w 19606"/>
              <a:gd name="T13" fmla="*/ 3079 h 4402"/>
              <a:gd name="T14" fmla="*/ 1384 w 19606"/>
              <a:gd name="T15" fmla="*/ 4311 h 4402"/>
              <a:gd name="T16" fmla="*/ 2136 w 19606"/>
              <a:gd name="T17" fmla="*/ 730 h 4402"/>
              <a:gd name="T18" fmla="*/ 3520 w 19606"/>
              <a:gd name="T19" fmla="*/ 62 h 4402"/>
              <a:gd name="T20" fmla="*/ 0 w 19606"/>
              <a:gd name="T21" fmla="*/ 730 h 4402"/>
              <a:gd name="T22" fmla="*/ 1384 w 19606"/>
              <a:gd name="T23" fmla="*/ 4311 h 4402"/>
              <a:gd name="T24" fmla="*/ 3812 w 19606"/>
              <a:gd name="T25" fmla="*/ 3079 h 4402"/>
              <a:gd name="T26" fmla="*/ 6306 w 19606"/>
              <a:gd name="T27" fmla="*/ 2963 h 4402"/>
              <a:gd name="T28" fmla="*/ 8285 w 19606"/>
              <a:gd name="T29" fmla="*/ 4311 h 4402"/>
              <a:gd name="T30" fmla="*/ 9026 w 19606"/>
              <a:gd name="T31" fmla="*/ 2848 h 4402"/>
              <a:gd name="T32" fmla="*/ 10901 w 19606"/>
              <a:gd name="T33" fmla="*/ 4311 h 4402"/>
              <a:gd name="T34" fmla="*/ 10895 w 19606"/>
              <a:gd name="T35" fmla="*/ 2654 h 4402"/>
              <a:gd name="T36" fmla="*/ 10112 w 19606"/>
              <a:gd name="T37" fmla="*/ 62 h 4402"/>
              <a:gd name="T38" fmla="*/ 8285 w 19606"/>
              <a:gd name="T39" fmla="*/ 4311 h 4402"/>
              <a:gd name="T40" fmla="*/ 9026 w 19606"/>
              <a:gd name="T41" fmla="*/ 730 h 4402"/>
              <a:gd name="T42" fmla="*/ 10932 w 19606"/>
              <a:gd name="T43" fmla="*/ 1458 h 4402"/>
              <a:gd name="T44" fmla="*/ 9026 w 19606"/>
              <a:gd name="T45" fmla="*/ 2192 h 4402"/>
              <a:gd name="T46" fmla="*/ 14088 w 19606"/>
              <a:gd name="T47" fmla="*/ 4311 h 4402"/>
              <a:gd name="T48" fmla="*/ 15472 w 19606"/>
              <a:gd name="T49" fmla="*/ 730 h 4402"/>
              <a:gd name="T50" fmla="*/ 11951 w 19606"/>
              <a:gd name="T51" fmla="*/ 62 h 4402"/>
              <a:gd name="T52" fmla="*/ 13335 w 19606"/>
              <a:gd name="T53" fmla="*/ 730 h 4402"/>
              <a:gd name="T54" fmla="*/ 17554 w 19606"/>
              <a:gd name="T55" fmla="*/ 4372 h 4402"/>
              <a:gd name="T56" fmla="*/ 19606 w 19606"/>
              <a:gd name="T57" fmla="*/ 3030 h 4402"/>
              <a:gd name="T58" fmla="*/ 18865 w 19606"/>
              <a:gd name="T59" fmla="*/ 62 h 4402"/>
              <a:gd name="T60" fmla="*/ 18040 w 19606"/>
              <a:gd name="T61" fmla="*/ 3716 h 4402"/>
              <a:gd name="T62" fmla="*/ 16729 w 19606"/>
              <a:gd name="T63" fmla="*/ 3030 h 4402"/>
              <a:gd name="T64" fmla="*/ 15988 w 19606"/>
              <a:gd name="T65" fmla="*/ 62 h 4402"/>
              <a:gd name="T66" fmla="*/ 17554 w 19606"/>
              <a:gd name="T67" fmla="*/ 4372 h 44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606" h="4402">
                <a:moveTo>
                  <a:pt x="4752" y="4402"/>
                </a:moveTo>
                <a:cubicBezTo>
                  <a:pt x="5487" y="4402"/>
                  <a:pt x="6173" y="4098"/>
                  <a:pt x="6664" y="3625"/>
                </a:cubicBezTo>
                <a:cubicBezTo>
                  <a:pt x="6743" y="3825"/>
                  <a:pt x="6804" y="4056"/>
                  <a:pt x="6853" y="4311"/>
                </a:cubicBezTo>
                <a:cubicBezTo>
                  <a:pt x="7599" y="4311"/>
                  <a:pt x="7599" y="4311"/>
                  <a:pt x="7599" y="4311"/>
                </a:cubicBezTo>
                <a:cubicBezTo>
                  <a:pt x="7514" y="3843"/>
                  <a:pt x="7363" y="3400"/>
                  <a:pt x="7138" y="3018"/>
                </a:cubicBezTo>
                <a:cubicBezTo>
                  <a:pt x="7344" y="2660"/>
                  <a:pt x="7460" y="2253"/>
                  <a:pt x="7460" y="1834"/>
                </a:cubicBezTo>
                <a:cubicBezTo>
                  <a:pt x="7460" y="717"/>
                  <a:pt x="6592" y="1"/>
                  <a:pt x="5432" y="1"/>
                </a:cubicBezTo>
                <a:cubicBezTo>
                  <a:pt x="4969" y="0"/>
                  <a:pt x="4514" y="124"/>
                  <a:pt x="4115" y="359"/>
                </a:cubicBezTo>
                <a:cubicBezTo>
                  <a:pt x="4461" y="960"/>
                  <a:pt x="4461" y="960"/>
                  <a:pt x="4461" y="960"/>
                </a:cubicBezTo>
                <a:cubicBezTo>
                  <a:pt x="4758" y="784"/>
                  <a:pt x="5074" y="675"/>
                  <a:pt x="5432" y="675"/>
                </a:cubicBezTo>
                <a:cubicBezTo>
                  <a:pt x="6221" y="675"/>
                  <a:pt x="6707" y="1148"/>
                  <a:pt x="6707" y="1834"/>
                </a:cubicBezTo>
                <a:cubicBezTo>
                  <a:pt x="6707" y="2010"/>
                  <a:pt x="6677" y="2180"/>
                  <a:pt x="6628" y="2350"/>
                </a:cubicBezTo>
                <a:cubicBezTo>
                  <a:pt x="6179" y="1925"/>
                  <a:pt x="5596" y="1664"/>
                  <a:pt x="4886" y="1664"/>
                </a:cubicBezTo>
                <a:cubicBezTo>
                  <a:pt x="3575" y="1664"/>
                  <a:pt x="3059" y="2435"/>
                  <a:pt x="3059" y="3079"/>
                </a:cubicBezTo>
                <a:cubicBezTo>
                  <a:pt x="3059" y="3862"/>
                  <a:pt x="3751" y="4402"/>
                  <a:pt x="4752" y="4402"/>
                </a:cubicBezTo>
                <a:close/>
                <a:moveTo>
                  <a:pt x="1384" y="4311"/>
                </a:moveTo>
                <a:cubicBezTo>
                  <a:pt x="2136" y="4311"/>
                  <a:pt x="2136" y="4311"/>
                  <a:pt x="2136" y="4311"/>
                </a:cubicBezTo>
                <a:cubicBezTo>
                  <a:pt x="2136" y="730"/>
                  <a:pt x="2136" y="730"/>
                  <a:pt x="2136" y="730"/>
                </a:cubicBezTo>
                <a:cubicBezTo>
                  <a:pt x="3520" y="730"/>
                  <a:pt x="3520" y="730"/>
                  <a:pt x="3520" y="730"/>
                </a:cubicBezTo>
                <a:cubicBezTo>
                  <a:pt x="3520" y="62"/>
                  <a:pt x="3520" y="62"/>
                  <a:pt x="3520" y="62"/>
                </a:cubicBezTo>
                <a:cubicBezTo>
                  <a:pt x="0" y="62"/>
                  <a:pt x="0" y="62"/>
                  <a:pt x="0" y="62"/>
                </a:cubicBezTo>
                <a:cubicBezTo>
                  <a:pt x="0" y="730"/>
                  <a:pt x="0" y="730"/>
                  <a:pt x="0" y="730"/>
                </a:cubicBezTo>
                <a:cubicBezTo>
                  <a:pt x="1384" y="730"/>
                  <a:pt x="1384" y="730"/>
                  <a:pt x="1384" y="730"/>
                </a:cubicBezTo>
                <a:lnTo>
                  <a:pt x="1384" y="4311"/>
                </a:lnTo>
                <a:close/>
                <a:moveTo>
                  <a:pt x="4752" y="3746"/>
                </a:moveTo>
                <a:cubicBezTo>
                  <a:pt x="4164" y="3746"/>
                  <a:pt x="3812" y="3473"/>
                  <a:pt x="3812" y="3079"/>
                </a:cubicBezTo>
                <a:cubicBezTo>
                  <a:pt x="3812" y="2660"/>
                  <a:pt x="4206" y="2308"/>
                  <a:pt x="4886" y="2308"/>
                </a:cubicBezTo>
                <a:cubicBezTo>
                  <a:pt x="5481" y="2308"/>
                  <a:pt x="5960" y="2520"/>
                  <a:pt x="6306" y="2963"/>
                </a:cubicBezTo>
                <a:cubicBezTo>
                  <a:pt x="5954" y="3419"/>
                  <a:pt x="5396" y="3746"/>
                  <a:pt x="4752" y="3746"/>
                </a:cubicBezTo>
                <a:close/>
                <a:moveTo>
                  <a:pt x="8285" y="4311"/>
                </a:moveTo>
                <a:cubicBezTo>
                  <a:pt x="9026" y="4311"/>
                  <a:pt x="9026" y="4311"/>
                  <a:pt x="9026" y="4311"/>
                </a:cubicBezTo>
                <a:cubicBezTo>
                  <a:pt x="9026" y="2848"/>
                  <a:pt x="9026" y="2848"/>
                  <a:pt x="9026" y="2848"/>
                </a:cubicBezTo>
                <a:cubicBezTo>
                  <a:pt x="10185" y="2848"/>
                  <a:pt x="10185" y="2848"/>
                  <a:pt x="10185" y="2848"/>
                </a:cubicBezTo>
                <a:cubicBezTo>
                  <a:pt x="10901" y="4311"/>
                  <a:pt x="10901" y="4311"/>
                  <a:pt x="10901" y="4311"/>
                </a:cubicBezTo>
                <a:cubicBezTo>
                  <a:pt x="11733" y="4311"/>
                  <a:pt x="11733" y="4311"/>
                  <a:pt x="11733" y="4311"/>
                </a:cubicBezTo>
                <a:cubicBezTo>
                  <a:pt x="10895" y="2654"/>
                  <a:pt x="10895" y="2654"/>
                  <a:pt x="10895" y="2654"/>
                </a:cubicBezTo>
                <a:cubicBezTo>
                  <a:pt x="11357" y="2411"/>
                  <a:pt x="11672" y="1962"/>
                  <a:pt x="11672" y="1458"/>
                </a:cubicBezTo>
                <a:cubicBezTo>
                  <a:pt x="11672" y="699"/>
                  <a:pt x="10968" y="62"/>
                  <a:pt x="10112" y="62"/>
                </a:cubicBezTo>
                <a:cubicBezTo>
                  <a:pt x="8285" y="62"/>
                  <a:pt x="8285" y="62"/>
                  <a:pt x="8285" y="62"/>
                </a:cubicBezTo>
                <a:lnTo>
                  <a:pt x="8285" y="4311"/>
                </a:lnTo>
                <a:close/>
                <a:moveTo>
                  <a:pt x="9026" y="2192"/>
                </a:moveTo>
                <a:cubicBezTo>
                  <a:pt x="9026" y="730"/>
                  <a:pt x="9026" y="730"/>
                  <a:pt x="9026" y="730"/>
                </a:cubicBezTo>
                <a:cubicBezTo>
                  <a:pt x="10112" y="730"/>
                  <a:pt x="10112" y="730"/>
                  <a:pt x="10112" y="730"/>
                </a:cubicBezTo>
                <a:cubicBezTo>
                  <a:pt x="10616" y="730"/>
                  <a:pt x="10932" y="997"/>
                  <a:pt x="10932" y="1458"/>
                </a:cubicBezTo>
                <a:cubicBezTo>
                  <a:pt x="10932" y="1919"/>
                  <a:pt x="10616" y="2192"/>
                  <a:pt x="10112" y="2192"/>
                </a:cubicBezTo>
                <a:lnTo>
                  <a:pt x="9026" y="2192"/>
                </a:lnTo>
                <a:close/>
                <a:moveTo>
                  <a:pt x="13335" y="4311"/>
                </a:moveTo>
                <a:cubicBezTo>
                  <a:pt x="14088" y="4311"/>
                  <a:pt x="14088" y="4311"/>
                  <a:pt x="14088" y="4311"/>
                </a:cubicBezTo>
                <a:cubicBezTo>
                  <a:pt x="14088" y="730"/>
                  <a:pt x="14088" y="730"/>
                  <a:pt x="14088" y="730"/>
                </a:cubicBezTo>
                <a:cubicBezTo>
                  <a:pt x="15472" y="730"/>
                  <a:pt x="15472" y="730"/>
                  <a:pt x="15472" y="730"/>
                </a:cubicBezTo>
                <a:cubicBezTo>
                  <a:pt x="15472" y="62"/>
                  <a:pt x="15472" y="62"/>
                  <a:pt x="15472" y="62"/>
                </a:cubicBezTo>
                <a:cubicBezTo>
                  <a:pt x="11951" y="62"/>
                  <a:pt x="11951" y="62"/>
                  <a:pt x="11951" y="62"/>
                </a:cubicBezTo>
                <a:cubicBezTo>
                  <a:pt x="11951" y="730"/>
                  <a:pt x="11951" y="730"/>
                  <a:pt x="11951" y="730"/>
                </a:cubicBezTo>
                <a:cubicBezTo>
                  <a:pt x="13335" y="730"/>
                  <a:pt x="13335" y="730"/>
                  <a:pt x="13335" y="730"/>
                </a:cubicBezTo>
                <a:lnTo>
                  <a:pt x="13335" y="4311"/>
                </a:lnTo>
                <a:close/>
                <a:moveTo>
                  <a:pt x="17554" y="4372"/>
                </a:moveTo>
                <a:cubicBezTo>
                  <a:pt x="18040" y="4372"/>
                  <a:pt x="18040" y="4372"/>
                  <a:pt x="18040" y="4372"/>
                </a:cubicBezTo>
                <a:cubicBezTo>
                  <a:pt x="18962" y="4372"/>
                  <a:pt x="19606" y="3837"/>
                  <a:pt x="19606" y="3030"/>
                </a:cubicBezTo>
                <a:cubicBezTo>
                  <a:pt x="19606" y="62"/>
                  <a:pt x="19606" y="62"/>
                  <a:pt x="19606" y="62"/>
                </a:cubicBezTo>
                <a:cubicBezTo>
                  <a:pt x="18865" y="62"/>
                  <a:pt x="18865" y="62"/>
                  <a:pt x="18865" y="62"/>
                </a:cubicBezTo>
                <a:cubicBezTo>
                  <a:pt x="18865" y="3030"/>
                  <a:pt x="18865" y="3030"/>
                  <a:pt x="18865" y="3030"/>
                </a:cubicBezTo>
                <a:cubicBezTo>
                  <a:pt x="18865" y="3485"/>
                  <a:pt x="18550" y="3716"/>
                  <a:pt x="18040" y="3716"/>
                </a:cubicBezTo>
                <a:cubicBezTo>
                  <a:pt x="17554" y="3716"/>
                  <a:pt x="17554" y="3716"/>
                  <a:pt x="17554" y="3716"/>
                </a:cubicBezTo>
                <a:cubicBezTo>
                  <a:pt x="17044" y="3716"/>
                  <a:pt x="16729" y="3485"/>
                  <a:pt x="16729" y="3030"/>
                </a:cubicBezTo>
                <a:cubicBezTo>
                  <a:pt x="16729" y="62"/>
                  <a:pt x="16729" y="62"/>
                  <a:pt x="16729" y="62"/>
                </a:cubicBezTo>
                <a:cubicBezTo>
                  <a:pt x="15988" y="62"/>
                  <a:pt x="15988" y="62"/>
                  <a:pt x="15988" y="62"/>
                </a:cubicBezTo>
                <a:cubicBezTo>
                  <a:pt x="15988" y="3030"/>
                  <a:pt x="15988" y="3030"/>
                  <a:pt x="15988" y="3030"/>
                </a:cubicBezTo>
                <a:cubicBezTo>
                  <a:pt x="15988" y="3837"/>
                  <a:pt x="16631" y="4372"/>
                  <a:pt x="17554" y="437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solidFill>
                <a:schemeClr val="accent1"/>
              </a:solidFill>
            </a:endParaRPr>
          </a:p>
        </p:txBody>
      </p:sp>
      <p:cxnSp>
        <p:nvCxnSpPr>
          <p:cNvPr id="4" name="Straight Connector 3">
            <a:extLst>
              <a:ext uri="{FF2B5EF4-FFF2-40B4-BE49-F238E27FC236}">
                <a16:creationId xmlns:a16="http://schemas.microsoft.com/office/drawing/2014/main" id="{FDC78E36-630A-B2BA-EEC5-A40FFD6BE8C1}"/>
              </a:ext>
            </a:extLst>
          </p:cNvPr>
          <p:cNvCxnSpPr/>
          <p:nvPr userDrawn="1"/>
        </p:nvCxnSpPr>
        <p:spPr>
          <a:xfrm>
            <a:off x="192088" y="225425"/>
            <a:ext cx="0" cy="640715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4A1A04B2-0DB9-C601-60AD-8DC179C474B1}"/>
              </a:ext>
            </a:extLst>
          </p:cNvPr>
          <p:cNvCxnSpPr/>
          <p:nvPr userDrawn="1"/>
        </p:nvCxnSpPr>
        <p:spPr>
          <a:xfrm>
            <a:off x="11972132" y="225425"/>
            <a:ext cx="0" cy="640715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53FEDDD2-1D10-02BF-DF9F-B506C8BE9847}"/>
              </a:ext>
            </a:extLst>
          </p:cNvPr>
          <p:cNvCxnSpPr/>
          <p:nvPr userDrawn="1"/>
        </p:nvCxnSpPr>
        <p:spPr>
          <a:xfrm>
            <a:off x="8182010" y="225425"/>
            <a:ext cx="0" cy="640715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9" name="Date Placeholder 3">
            <a:extLst>
              <a:ext uri="{FF2B5EF4-FFF2-40B4-BE49-F238E27FC236}">
                <a16:creationId xmlns:a16="http://schemas.microsoft.com/office/drawing/2014/main" id="{C9D55036-8613-E3BE-642F-A768877BF602}"/>
              </a:ext>
            </a:extLst>
          </p:cNvPr>
          <p:cNvSpPr>
            <a:spLocks noGrp="1"/>
          </p:cNvSpPr>
          <p:nvPr>
            <p:ph type="dt" sz="half" idx="2"/>
          </p:nvPr>
        </p:nvSpPr>
        <p:spPr>
          <a:xfrm>
            <a:off x="5336751" y="6332449"/>
            <a:ext cx="2743200" cy="365125"/>
          </a:xfrm>
          <a:prstGeom prst="rect">
            <a:avLst/>
          </a:prstGeom>
        </p:spPr>
        <p:txBody>
          <a:bodyPr vert="horz" lIns="91440" tIns="45720" rIns="0" bIns="45720" rtlCol="0" anchor="b"/>
          <a:lstStyle>
            <a:lvl1pPr algn="r">
              <a:defRPr sz="800">
                <a:solidFill>
                  <a:schemeClr val="bg1"/>
                </a:solidFill>
                <a:latin typeface="Inter" panose="02000503000000020004" pitchFamily="50" charset="0"/>
                <a:ea typeface="Inter" panose="02000503000000020004" pitchFamily="50" charset="0"/>
                <a:cs typeface="Inter" panose="02000503000000020004" pitchFamily="50" charset="0"/>
              </a:defRPr>
            </a:lvl1pPr>
          </a:lstStyle>
          <a:p>
            <a:r>
              <a:rPr lang="en-US"/>
              <a:t>31/10/22</a:t>
            </a:r>
            <a:endParaRPr lang="en-EE"/>
          </a:p>
        </p:txBody>
      </p:sp>
      <p:sp>
        <p:nvSpPr>
          <p:cNvPr id="18" name="Text Placeholder 16">
            <a:extLst>
              <a:ext uri="{FF2B5EF4-FFF2-40B4-BE49-F238E27FC236}">
                <a16:creationId xmlns:a16="http://schemas.microsoft.com/office/drawing/2014/main" id="{D21BACEF-C62F-BE74-C584-E068A83F55D2}"/>
              </a:ext>
            </a:extLst>
          </p:cNvPr>
          <p:cNvSpPr>
            <a:spLocks noGrp="1"/>
          </p:cNvSpPr>
          <p:nvPr>
            <p:ph type="body" sz="quarter" idx="11"/>
          </p:nvPr>
        </p:nvSpPr>
        <p:spPr>
          <a:xfrm>
            <a:off x="288925" y="3097213"/>
            <a:ext cx="7791450" cy="2889250"/>
          </a:xfrm>
        </p:spPr>
        <p:txBody>
          <a:bodyPr anchor="b"/>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EE"/>
          </a:p>
        </p:txBody>
      </p:sp>
    </p:spTree>
    <p:extLst>
      <p:ext uri="{BB962C8B-B14F-4D97-AF65-F5344CB8AC3E}">
        <p14:creationId xmlns:p14="http://schemas.microsoft.com/office/powerpoint/2010/main" val="37294599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kstislaid">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7270EDFA-C158-686E-367E-BC564B27B529}"/>
              </a:ext>
            </a:extLst>
          </p:cNvPr>
          <p:cNvCxnSpPr/>
          <p:nvPr userDrawn="1"/>
        </p:nvCxnSpPr>
        <p:spPr>
          <a:xfrm>
            <a:off x="192088" y="225425"/>
            <a:ext cx="0" cy="640715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6535DC60-A5DB-A64E-A4EC-E672980C1CD4}"/>
              </a:ext>
            </a:extLst>
          </p:cNvPr>
          <p:cNvCxnSpPr/>
          <p:nvPr userDrawn="1"/>
        </p:nvCxnSpPr>
        <p:spPr>
          <a:xfrm>
            <a:off x="11972132" y="225425"/>
            <a:ext cx="0" cy="640715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58CFB8C2-E7A1-73AC-18EE-EE01C8D90216}"/>
              </a:ext>
            </a:extLst>
          </p:cNvPr>
          <p:cNvSpPr txBox="1"/>
          <p:nvPr userDrawn="1"/>
        </p:nvSpPr>
        <p:spPr>
          <a:xfrm>
            <a:off x="8004629" y="1574800"/>
            <a:ext cx="0" cy="0"/>
          </a:xfrm>
          <a:prstGeom prst="rect">
            <a:avLst/>
          </a:prstGeom>
        </p:spPr>
        <p:txBody>
          <a:bodyPr vert="horz" wrap="none" lIns="91440" tIns="45720" rIns="91440" bIns="45720" rtlCol="0" anchor="b">
            <a:noAutofit/>
          </a:bodyPr>
          <a:lstStyle/>
          <a:p>
            <a:pPr algn="l"/>
            <a:endParaRPr lang="en-EE" sz="1200" dirty="0">
              <a:solidFill>
                <a:schemeClr val="tx1"/>
              </a:solidFill>
              <a:latin typeface="+mn-lt"/>
            </a:endParaRPr>
          </a:p>
        </p:txBody>
      </p:sp>
      <p:sp>
        <p:nvSpPr>
          <p:cNvPr id="5" name="Title 1">
            <a:extLst>
              <a:ext uri="{FF2B5EF4-FFF2-40B4-BE49-F238E27FC236}">
                <a16:creationId xmlns:a16="http://schemas.microsoft.com/office/drawing/2014/main" id="{C52DB878-9EC0-E2FB-C41E-056E1D439BD4}"/>
              </a:ext>
            </a:extLst>
          </p:cNvPr>
          <p:cNvSpPr>
            <a:spLocks noGrp="1"/>
          </p:cNvSpPr>
          <p:nvPr>
            <p:ph type="title"/>
          </p:nvPr>
        </p:nvSpPr>
        <p:spPr>
          <a:xfrm>
            <a:off x="289559" y="225426"/>
            <a:ext cx="8112759" cy="2077199"/>
          </a:xfrm>
        </p:spPr>
        <p:txBody>
          <a:bodyPr>
            <a:noAutofit/>
          </a:bodyPr>
          <a:lstStyle>
            <a:lvl1pPr>
              <a:defRPr>
                <a:solidFill>
                  <a:schemeClr val="accent1"/>
                </a:solidFill>
              </a:defRPr>
            </a:lvl1pPr>
          </a:lstStyle>
          <a:p>
            <a:r>
              <a:rPr lang="en-US"/>
              <a:t>Click to edit Master title style</a:t>
            </a:r>
            <a:endParaRPr lang="en-US" dirty="0"/>
          </a:p>
        </p:txBody>
      </p:sp>
      <p:sp>
        <p:nvSpPr>
          <p:cNvPr id="6" name="Slide Number Placeholder 5">
            <a:extLst>
              <a:ext uri="{FF2B5EF4-FFF2-40B4-BE49-F238E27FC236}">
                <a16:creationId xmlns:a16="http://schemas.microsoft.com/office/drawing/2014/main" id="{994C2471-4BAC-1CA1-F914-7C245491055C}"/>
              </a:ext>
            </a:extLst>
          </p:cNvPr>
          <p:cNvSpPr>
            <a:spLocks noGrp="1"/>
          </p:cNvSpPr>
          <p:nvPr>
            <p:ph type="sldNum" sz="quarter" idx="4"/>
          </p:nvPr>
        </p:nvSpPr>
        <p:spPr>
          <a:xfrm>
            <a:off x="9759147" y="6332449"/>
            <a:ext cx="2110480" cy="365125"/>
          </a:xfrm>
          <a:prstGeom prst="rect">
            <a:avLst/>
          </a:prstGeom>
        </p:spPr>
        <p:txBody>
          <a:bodyPr vert="horz" lIns="91440" tIns="45720" rIns="0" bIns="45720" rtlCol="0" anchor="b"/>
          <a:lstStyle>
            <a:lvl1pPr algn="r">
              <a:defRPr sz="800">
                <a:solidFill>
                  <a:schemeClr val="accent1"/>
                </a:solidFill>
                <a:latin typeface="Inter" panose="02000503000000020004" pitchFamily="2" charset="0"/>
                <a:ea typeface="Inter" panose="02000503000000020004" pitchFamily="2" charset="0"/>
                <a:cs typeface="Inter" panose="02000503000000020004" pitchFamily="2" charset="0"/>
              </a:defRPr>
            </a:lvl1pPr>
          </a:lstStyle>
          <a:p>
            <a:fld id="{C290531D-293B-5D42-8EA8-E3B77753EB99}" type="slidenum">
              <a:rPr lang="en-EE"/>
              <a:pPr/>
              <a:t>‹#›</a:t>
            </a:fld>
            <a:endParaRPr lang="en-EE"/>
          </a:p>
        </p:txBody>
      </p:sp>
      <p:sp>
        <p:nvSpPr>
          <p:cNvPr id="2" name="Text Placeholder 8">
            <a:extLst>
              <a:ext uri="{FF2B5EF4-FFF2-40B4-BE49-F238E27FC236}">
                <a16:creationId xmlns:a16="http://schemas.microsoft.com/office/drawing/2014/main" id="{1CF2C8FB-4660-6022-7B55-DC6EC9909438}"/>
              </a:ext>
            </a:extLst>
          </p:cNvPr>
          <p:cNvSpPr>
            <a:spLocks noGrp="1"/>
          </p:cNvSpPr>
          <p:nvPr>
            <p:ph type="body" sz="quarter" idx="10"/>
          </p:nvPr>
        </p:nvSpPr>
        <p:spPr>
          <a:xfrm>
            <a:off x="288925" y="2892425"/>
            <a:ext cx="9470219" cy="3740150"/>
          </a:xfrm>
        </p:spPr>
        <p:txBody>
          <a:bodyPr numCol="1"/>
          <a:lstStyle>
            <a:lvl1pPr marL="0" indent="0">
              <a:buNone/>
              <a:defRPr/>
            </a:lvl1pPr>
            <a:lvl2pPr marL="577850" indent="-252413">
              <a:tabLst/>
              <a:defRPr/>
            </a:lvl2pPr>
            <a:lvl3pPr marL="979488" indent="-261938">
              <a:tabLst>
                <a:tab pos="1147763" algn="l"/>
                <a:tab pos="1681163" algn="l"/>
              </a:tabLst>
              <a:defRPr/>
            </a:lvl3pPr>
            <a:lvl4pPr marL="1381125" indent="-261938">
              <a:tabLst>
                <a:tab pos="1279525" algn="l"/>
              </a:tabLst>
              <a:defRPr/>
            </a:lvl4pPr>
            <a:lvl5pPr marL="1960563" indent="-271463">
              <a:tabLst>
                <a:tab pos="1554163" algn="l"/>
                <a:tab pos="1679575" algn="l"/>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EE"/>
          </a:p>
        </p:txBody>
      </p:sp>
    </p:spTree>
    <p:extLst>
      <p:ext uri="{BB962C8B-B14F-4D97-AF65-F5344CB8AC3E}">
        <p14:creationId xmlns:p14="http://schemas.microsoft.com/office/powerpoint/2010/main" val="235664781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Pealkiri_taustapildiga">
    <p:bg>
      <p:bgPr>
        <a:blipFill dpi="0" rotWithShape="1">
          <a:blip r:embed="rId2" cstate="screen">
            <a:extLst>
              <a:ext uri="{BEBA8EAE-BF5A-486C-A8C5-ECC9F3942E4B}">
                <a14:imgProps xmlns:a14="http://schemas.microsoft.com/office/drawing/2010/main">
                  <a14:imgLayer r:embed="rId3">
                    <a14:imgEffect>
                      <a14:brightnessContrast bright="-26000"/>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B2BA9F60-6B6B-6DA5-5B8D-1A8561CC3F40}"/>
              </a:ext>
            </a:extLst>
          </p:cNvPr>
          <p:cNvCxnSpPr/>
          <p:nvPr userDrawn="1"/>
        </p:nvCxnSpPr>
        <p:spPr>
          <a:xfrm>
            <a:off x="192088" y="225425"/>
            <a:ext cx="0" cy="640715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39E0AD9B-6A3F-0F19-205B-5CD9926759D6}"/>
              </a:ext>
            </a:extLst>
          </p:cNvPr>
          <p:cNvCxnSpPr/>
          <p:nvPr userDrawn="1"/>
        </p:nvCxnSpPr>
        <p:spPr>
          <a:xfrm>
            <a:off x="11972132" y="225425"/>
            <a:ext cx="0" cy="640715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Freeform 5">
            <a:extLst>
              <a:ext uri="{FF2B5EF4-FFF2-40B4-BE49-F238E27FC236}">
                <a16:creationId xmlns:a16="http://schemas.microsoft.com/office/drawing/2014/main" id="{87D47ECC-DBB4-0F7B-F0DE-5190D1ED9113}"/>
              </a:ext>
            </a:extLst>
          </p:cNvPr>
          <p:cNvSpPr>
            <a:spLocks noEditPoints="1"/>
          </p:cNvSpPr>
          <p:nvPr userDrawn="1"/>
        </p:nvSpPr>
        <p:spPr bwMode="auto">
          <a:xfrm>
            <a:off x="344948" y="6287131"/>
            <a:ext cx="1539475" cy="345443"/>
          </a:xfrm>
          <a:custGeom>
            <a:avLst/>
            <a:gdLst>
              <a:gd name="T0" fmla="*/ 6664 w 19606"/>
              <a:gd name="T1" fmla="*/ 3625 h 4402"/>
              <a:gd name="T2" fmla="*/ 7599 w 19606"/>
              <a:gd name="T3" fmla="*/ 4311 h 4402"/>
              <a:gd name="T4" fmla="*/ 7460 w 19606"/>
              <a:gd name="T5" fmla="*/ 1834 h 4402"/>
              <a:gd name="T6" fmla="*/ 4115 w 19606"/>
              <a:gd name="T7" fmla="*/ 359 h 4402"/>
              <a:gd name="T8" fmla="*/ 5432 w 19606"/>
              <a:gd name="T9" fmla="*/ 675 h 4402"/>
              <a:gd name="T10" fmla="*/ 6628 w 19606"/>
              <a:gd name="T11" fmla="*/ 2350 h 4402"/>
              <a:gd name="T12" fmla="*/ 3059 w 19606"/>
              <a:gd name="T13" fmla="*/ 3079 h 4402"/>
              <a:gd name="T14" fmla="*/ 1384 w 19606"/>
              <a:gd name="T15" fmla="*/ 4311 h 4402"/>
              <a:gd name="T16" fmla="*/ 2136 w 19606"/>
              <a:gd name="T17" fmla="*/ 730 h 4402"/>
              <a:gd name="T18" fmla="*/ 3520 w 19606"/>
              <a:gd name="T19" fmla="*/ 62 h 4402"/>
              <a:gd name="T20" fmla="*/ 0 w 19606"/>
              <a:gd name="T21" fmla="*/ 730 h 4402"/>
              <a:gd name="T22" fmla="*/ 1384 w 19606"/>
              <a:gd name="T23" fmla="*/ 4311 h 4402"/>
              <a:gd name="T24" fmla="*/ 3812 w 19606"/>
              <a:gd name="T25" fmla="*/ 3079 h 4402"/>
              <a:gd name="T26" fmla="*/ 6306 w 19606"/>
              <a:gd name="T27" fmla="*/ 2963 h 4402"/>
              <a:gd name="T28" fmla="*/ 8285 w 19606"/>
              <a:gd name="T29" fmla="*/ 4311 h 4402"/>
              <a:gd name="T30" fmla="*/ 9026 w 19606"/>
              <a:gd name="T31" fmla="*/ 2848 h 4402"/>
              <a:gd name="T32" fmla="*/ 10901 w 19606"/>
              <a:gd name="T33" fmla="*/ 4311 h 4402"/>
              <a:gd name="T34" fmla="*/ 10895 w 19606"/>
              <a:gd name="T35" fmla="*/ 2654 h 4402"/>
              <a:gd name="T36" fmla="*/ 10112 w 19606"/>
              <a:gd name="T37" fmla="*/ 62 h 4402"/>
              <a:gd name="T38" fmla="*/ 8285 w 19606"/>
              <a:gd name="T39" fmla="*/ 4311 h 4402"/>
              <a:gd name="T40" fmla="*/ 9026 w 19606"/>
              <a:gd name="T41" fmla="*/ 730 h 4402"/>
              <a:gd name="T42" fmla="*/ 10932 w 19606"/>
              <a:gd name="T43" fmla="*/ 1458 h 4402"/>
              <a:gd name="T44" fmla="*/ 9026 w 19606"/>
              <a:gd name="T45" fmla="*/ 2192 h 4402"/>
              <a:gd name="T46" fmla="*/ 14088 w 19606"/>
              <a:gd name="T47" fmla="*/ 4311 h 4402"/>
              <a:gd name="T48" fmla="*/ 15472 w 19606"/>
              <a:gd name="T49" fmla="*/ 730 h 4402"/>
              <a:gd name="T50" fmla="*/ 11951 w 19606"/>
              <a:gd name="T51" fmla="*/ 62 h 4402"/>
              <a:gd name="T52" fmla="*/ 13335 w 19606"/>
              <a:gd name="T53" fmla="*/ 730 h 4402"/>
              <a:gd name="T54" fmla="*/ 17554 w 19606"/>
              <a:gd name="T55" fmla="*/ 4372 h 4402"/>
              <a:gd name="T56" fmla="*/ 19606 w 19606"/>
              <a:gd name="T57" fmla="*/ 3030 h 4402"/>
              <a:gd name="T58" fmla="*/ 18865 w 19606"/>
              <a:gd name="T59" fmla="*/ 62 h 4402"/>
              <a:gd name="T60" fmla="*/ 18040 w 19606"/>
              <a:gd name="T61" fmla="*/ 3716 h 4402"/>
              <a:gd name="T62" fmla="*/ 16729 w 19606"/>
              <a:gd name="T63" fmla="*/ 3030 h 4402"/>
              <a:gd name="T64" fmla="*/ 15988 w 19606"/>
              <a:gd name="T65" fmla="*/ 62 h 4402"/>
              <a:gd name="T66" fmla="*/ 17554 w 19606"/>
              <a:gd name="T67" fmla="*/ 4372 h 44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606" h="4402">
                <a:moveTo>
                  <a:pt x="4752" y="4402"/>
                </a:moveTo>
                <a:cubicBezTo>
                  <a:pt x="5487" y="4402"/>
                  <a:pt x="6173" y="4098"/>
                  <a:pt x="6664" y="3625"/>
                </a:cubicBezTo>
                <a:cubicBezTo>
                  <a:pt x="6743" y="3825"/>
                  <a:pt x="6804" y="4056"/>
                  <a:pt x="6853" y="4311"/>
                </a:cubicBezTo>
                <a:cubicBezTo>
                  <a:pt x="7599" y="4311"/>
                  <a:pt x="7599" y="4311"/>
                  <a:pt x="7599" y="4311"/>
                </a:cubicBezTo>
                <a:cubicBezTo>
                  <a:pt x="7514" y="3843"/>
                  <a:pt x="7363" y="3400"/>
                  <a:pt x="7138" y="3018"/>
                </a:cubicBezTo>
                <a:cubicBezTo>
                  <a:pt x="7344" y="2660"/>
                  <a:pt x="7460" y="2253"/>
                  <a:pt x="7460" y="1834"/>
                </a:cubicBezTo>
                <a:cubicBezTo>
                  <a:pt x="7460" y="717"/>
                  <a:pt x="6592" y="1"/>
                  <a:pt x="5432" y="1"/>
                </a:cubicBezTo>
                <a:cubicBezTo>
                  <a:pt x="4969" y="0"/>
                  <a:pt x="4514" y="124"/>
                  <a:pt x="4115" y="359"/>
                </a:cubicBezTo>
                <a:cubicBezTo>
                  <a:pt x="4461" y="960"/>
                  <a:pt x="4461" y="960"/>
                  <a:pt x="4461" y="960"/>
                </a:cubicBezTo>
                <a:cubicBezTo>
                  <a:pt x="4758" y="784"/>
                  <a:pt x="5074" y="675"/>
                  <a:pt x="5432" y="675"/>
                </a:cubicBezTo>
                <a:cubicBezTo>
                  <a:pt x="6221" y="675"/>
                  <a:pt x="6707" y="1148"/>
                  <a:pt x="6707" y="1834"/>
                </a:cubicBezTo>
                <a:cubicBezTo>
                  <a:pt x="6707" y="2010"/>
                  <a:pt x="6677" y="2180"/>
                  <a:pt x="6628" y="2350"/>
                </a:cubicBezTo>
                <a:cubicBezTo>
                  <a:pt x="6179" y="1925"/>
                  <a:pt x="5596" y="1664"/>
                  <a:pt x="4886" y="1664"/>
                </a:cubicBezTo>
                <a:cubicBezTo>
                  <a:pt x="3575" y="1664"/>
                  <a:pt x="3059" y="2435"/>
                  <a:pt x="3059" y="3079"/>
                </a:cubicBezTo>
                <a:cubicBezTo>
                  <a:pt x="3059" y="3862"/>
                  <a:pt x="3751" y="4402"/>
                  <a:pt x="4752" y="4402"/>
                </a:cubicBezTo>
                <a:close/>
                <a:moveTo>
                  <a:pt x="1384" y="4311"/>
                </a:moveTo>
                <a:cubicBezTo>
                  <a:pt x="2136" y="4311"/>
                  <a:pt x="2136" y="4311"/>
                  <a:pt x="2136" y="4311"/>
                </a:cubicBezTo>
                <a:cubicBezTo>
                  <a:pt x="2136" y="730"/>
                  <a:pt x="2136" y="730"/>
                  <a:pt x="2136" y="730"/>
                </a:cubicBezTo>
                <a:cubicBezTo>
                  <a:pt x="3520" y="730"/>
                  <a:pt x="3520" y="730"/>
                  <a:pt x="3520" y="730"/>
                </a:cubicBezTo>
                <a:cubicBezTo>
                  <a:pt x="3520" y="62"/>
                  <a:pt x="3520" y="62"/>
                  <a:pt x="3520" y="62"/>
                </a:cubicBezTo>
                <a:cubicBezTo>
                  <a:pt x="0" y="62"/>
                  <a:pt x="0" y="62"/>
                  <a:pt x="0" y="62"/>
                </a:cubicBezTo>
                <a:cubicBezTo>
                  <a:pt x="0" y="730"/>
                  <a:pt x="0" y="730"/>
                  <a:pt x="0" y="730"/>
                </a:cubicBezTo>
                <a:cubicBezTo>
                  <a:pt x="1384" y="730"/>
                  <a:pt x="1384" y="730"/>
                  <a:pt x="1384" y="730"/>
                </a:cubicBezTo>
                <a:lnTo>
                  <a:pt x="1384" y="4311"/>
                </a:lnTo>
                <a:close/>
                <a:moveTo>
                  <a:pt x="4752" y="3746"/>
                </a:moveTo>
                <a:cubicBezTo>
                  <a:pt x="4164" y="3746"/>
                  <a:pt x="3812" y="3473"/>
                  <a:pt x="3812" y="3079"/>
                </a:cubicBezTo>
                <a:cubicBezTo>
                  <a:pt x="3812" y="2660"/>
                  <a:pt x="4206" y="2308"/>
                  <a:pt x="4886" y="2308"/>
                </a:cubicBezTo>
                <a:cubicBezTo>
                  <a:pt x="5481" y="2308"/>
                  <a:pt x="5960" y="2520"/>
                  <a:pt x="6306" y="2963"/>
                </a:cubicBezTo>
                <a:cubicBezTo>
                  <a:pt x="5954" y="3419"/>
                  <a:pt x="5396" y="3746"/>
                  <a:pt x="4752" y="3746"/>
                </a:cubicBezTo>
                <a:close/>
                <a:moveTo>
                  <a:pt x="8285" y="4311"/>
                </a:moveTo>
                <a:cubicBezTo>
                  <a:pt x="9026" y="4311"/>
                  <a:pt x="9026" y="4311"/>
                  <a:pt x="9026" y="4311"/>
                </a:cubicBezTo>
                <a:cubicBezTo>
                  <a:pt x="9026" y="2848"/>
                  <a:pt x="9026" y="2848"/>
                  <a:pt x="9026" y="2848"/>
                </a:cubicBezTo>
                <a:cubicBezTo>
                  <a:pt x="10185" y="2848"/>
                  <a:pt x="10185" y="2848"/>
                  <a:pt x="10185" y="2848"/>
                </a:cubicBezTo>
                <a:cubicBezTo>
                  <a:pt x="10901" y="4311"/>
                  <a:pt x="10901" y="4311"/>
                  <a:pt x="10901" y="4311"/>
                </a:cubicBezTo>
                <a:cubicBezTo>
                  <a:pt x="11733" y="4311"/>
                  <a:pt x="11733" y="4311"/>
                  <a:pt x="11733" y="4311"/>
                </a:cubicBezTo>
                <a:cubicBezTo>
                  <a:pt x="10895" y="2654"/>
                  <a:pt x="10895" y="2654"/>
                  <a:pt x="10895" y="2654"/>
                </a:cubicBezTo>
                <a:cubicBezTo>
                  <a:pt x="11357" y="2411"/>
                  <a:pt x="11672" y="1962"/>
                  <a:pt x="11672" y="1458"/>
                </a:cubicBezTo>
                <a:cubicBezTo>
                  <a:pt x="11672" y="699"/>
                  <a:pt x="10968" y="62"/>
                  <a:pt x="10112" y="62"/>
                </a:cubicBezTo>
                <a:cubicBezTo>
                  <a:pt x="8285" y="62"/>
                  <a:pt x="8285" y="62"/>
                  <a:pt x="8285" y="62"/>
                </a:cubicBezTo>
                <a:lnTo>
                  <a:pt x="8285" y="4311"/>
                </a:lnTo>
                <a:close/>
                <a:moveTo>
                  <a:pt x="9026" y="2192"/>
                </a:moveTo>
                <a:cubicBezTo>
                  <a:pt x="9026" y="730"/>
                  <a:pt x="9026" y="730"/>
                  <a:pt x="9026" y="730"/>
                </a:cubicBezTo>
                <a:cubicBezTo>
                  <a:pt x="10112" y="730"/>
                  <a:pt x="10112" y="730"/>
                  <a:pt x="10112" y="730"/>
                </a:cubicBezTo>
                <a:cubicBezTo>
                  <a:pt x="10616" y="730"/>
                  <a:pt x="10932" y="997"/>
                  <a:pt x="10932" y="1458"/>
                </a:cubicBezTo>
                <a:cubicBezTo>
                  <a:pt x="10932" y="1919"/>
                  <a:pt x="10616" y="2192"/>
                  <a:pt x="10112" y="2192"/>
                </a:cubicBezTo>
                <a:lnTo>
                  <a:pt x="9026" y="2192"/>
                </a:lnTo>
                <a:close/>
                <a:moveTo>
                  <a:pt x="13335" y="4311"/>
                </a:moveTo>
                <a:cubicBezTo>
                  <a:pt x="14088" y="4311"/>
                  <a:pt x="14088" y="4311"/>
                  <a:pt x="14088" y="4311"/>
                </a:cubicBezTo>
                <a:cubicBezTo>
                  <a:pt x="14088" y="730"/>
                  <a:pt x="14088" y="730"/>
                  <a:pt x="14088" y="730"/>
                </a:cubicBezTo>
                <a:cubicBezTo>
                  <a:pt x="15472" y="730"/>
                  <a:pt x="15472" y="730"/>
                  <a:pt x="15472" y="730"/>
                </a:cubicBezTo>
                <a:cubicBezTo>
                  <a:pt x="15472" y="62"/>
                  <a:pt x="15472" y="62"/>
                  <a:pt x="15472" y="62"/>
                </a:cubicBezTo>
                <a:cubicBezTo>
                  <a:pt x="11951" y="62"/>
                  <a:pt x="11951" y="62"/>
                  <a:pt x="11951" y="62"/>
                </a:cubicBezTo>
                <a:cubicBezTo>
                  <a:pt x="11951" y="730"/>
                  <a:pt x="11951" y="730"/>
                  <a:pt x="11951" y="730"/>
                </a:cubicBezTo>
                <a:cubicBezTo>
                  <a:pt x="13335" y="730"/>
                  <a:pt x="13335" y="730"/>
                  <a:pt x="13335" y="730"/>
                </a:cubicBezTo>
                <a:lnTo>
                  <a:pt x="13335" y="4311"/>
                </a:lnTo>
                <a:close/>
                <a:moveTo>
                  <a:pt x="17554" y="4372"/>
                </a:moveTo>
                <a:cubicBezTo>
                  <a:pt x="18040" y="4372"/>
                  <a:pt x="18040" y="4372"/>
                  <a:pt x="18040" y="4372"/>
                </a:cubicBezTo>
                <a:cubicBezTo>
                  <a:pt x="18962" y="4372"/>
                  <a:pt x="19606" y="3837"/>
                  <a:pt x="19606" y="3030"/>
                </a:cubicBezTo>
                <a:cubicBezTo>
                  <a:pt x="19606" y="62"/>
                  <a:pt x="19606" y="62"/>
                  <a:pt x="19606" y="62"/>
                </a:cubicBezTo>
                <a:cubicBezTo>
                  <a:pt x="18865" y="62"/>
                  <a:pt x="18865" y="62"/>
                  <a:pt x="18865" y="62"/>
                </a:cubicBezTo>
                <a:cubicBezTo>
                  <a:pt x="18865" y="3030"/>
                  <a:pt x="18865" y="3030"/>
                  <a:pt x="18865" y="3030"/>
                </a:cubicBezTo>
                <a:cubicBezTo>
                  <a:pt x="18865" y="3485"/>
                  <a:pt x="18550" y="3716"/>
                  <a:pt x="18040" y="3716"/>
                </a:cubicBezTo>
                <a:cubicBezTo>
                  <a:pt x="17554" y="3716"/>
                  <a:pt x="17554" y="3716"/>
                  <a:pt x="17554" y="3716"/>
                </a:cubicBezTo>
                <a:cubicBezTo>
                  <a:pt x="17044" y="3716"/>
                  <a:pt x="16729" y="3485"/>
                  <a:pt x="16729" y="3030"/>
                </a:cubicBezTo>
                <a:cubicBezTo>
                  <a:pt x="16729" y="62"/>
                  <a:pt x="16729" y="62"/>
                  <a:pt x="16729" y="62"/>
                </a:cubicBezTo>
                <a:cubicBezTo>
                  <a:pt x="15988" y="62"/>
                  <a:pt x="15988" y="62"/>
                  <a:pt x="15988" y="62"/>
                </a:cubicBezTo>
                <a:cubicBezTo>
                  <a:pt x="15988" y="3030"/>
                  <a:pt x="15988" y="3030"/>
                  <a:pt x="15988" y="3030"/>
                </a:cubicBezTo>
                <a:cubicBezTo>
                  <a:pt x="15988" y="3837"/>
                  <a:pt x="16631" y="4372"/>
                  <a:pt x="17554" y="4372"/>
                </a:cubicBezTo>
                <a:close/>
              </a:path>
            </a:pathLst>
          </a:custGeom>
          <a:solidFill>
            <a:srgbClr val="F7F2E9"/>
          </a:solidFill>
          <a:ln>
            <a:noFill/>
          </a:ln>
        </p:spPr>
        <p:txBody>
          <a:bodyPr vert="horz" wrap="square" lIns="91440" tIns="45720" rIns="91440" bIns="45720" numCol="1" anchor="t" anchorCtr="0" compatLnSpc="1">
            <a:prstTxWarp prst="textNoShape">
              <a:avLst/>
            </a:prstTxWarp>
          </a:bodyPr>
          <a:lstStyle/>
          <a:p>
            <a:endParaRPr lang="en-US"/>
          </a:p>
        </p:txBody>
      </p:sp>
      <p:cxnSp>
        <p:nvCxnSpPr>
          <p:cNvPr id="4" name="Straight Connector 3">
            <a:extLst>
              <a:ext uri="{FF2B5EF4-FFF2-40B4-BE49-F238E27FC236}">
                <a16:creationId xmlns:a16="http://schemas.microsoft.com/office/drawing/2014/main" id="{4AB393D4-A522-CB75-9218-0EACF5010188}"/>
              </a:ext>
            </a:extLst>
          </p:cNvPr>
          <p:cNvCxnSpPr/>
          <p:nvPr userDrawn="1"/>
        </p:nvCxnSpPr>
        <p:spPr>
          <a:xfrm>
            <a:off x="8182010" y="225425"/>
            <a:ext cx="0" cy="640715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CFD85583-4A68-BFFE-8087-C23C3BCEEE00}"/>
              </a:ext>
            </a:extLst>
          </p:cNvPr>
          <p:cNvSpPr>
            <a:spLocks noGrp="1"/>
          </p:cNvSpPr>
          <p:nvPr>
            <p:ph type="title"/>
          </p:nvPr>
        </p:nvSpPr>
        <p:spPr>
          <a:xfrm>
            <a:off x="289559" y="225426"/>
            <a:ext cx="7798724" cy="2077199"/>
          </a:xfrm>
        </p:spPr>
        <p:txBody>
          <a:bodyPr>
            <a:noAutofit/>
          </a:bodyPr>
          <a:lstStyle>
            <a:lvl1pPr>
              <a:defRPr>
                <a:solidFill>
                  <a:schemeClr val="bg1"/>
                </a:solidFill>
              </a:defRPr>
            </a:lvl1pPr>
          </a:lstStyle>
          <a:p>
            <a:r>
              <a:rPr lang="en-GB" dirty="0"/>
              <a:t>Click to edit Master title style</a:t>
            </a:r>
            <a:endParaRPr lang="en-US" dirty="0"/>
          </a:p>
        </p:txBody>
      </p:sp>
      <p:sp>
        <p:nvSpPr>
          <p:cNvPr id="13" name="Date Placeholder 3">
            <a:extLst>
              <a:ext uri="{FF2B5EF4-FFF2-40B4-BE49-F238E27FC236}">
                <a16:creationId xmlns:a16="http://schemas.microsoft.com/office/drawing/2014/main" id="{05F131C7-06B7-0ECE-BAEC-1B47E4422B94}"/>
              </a:ext>
            </a:extLst>
          </p:cNvPr>
          <p:cNvSpPr>
            <a:spLocks noGrp="1"/>
          </p:cNvSpPr>
          <p:nvPr>
            <p:ph type="dt" sz="half" idx="2"/>
          </p:nvPr>
        </p:nvSpPr>
        <p:spPr>
          <a:xfrm>
            <a:off x="5336751" y="6332449"/>
            <a:ext cx="2743200" cy="365125"/>
          </a:xfrm>
          <a:prstGeom prst="rect">
            <a:avLst/>
          </a:prstGeom>
        </p:spPr>
        <p:txBody>
          <a:bodyPr vert="horz" lIns="91440" tIns="45720" rIns="0" bIns="45720" rtlCol="0" anchor="b"/>
          <a:lstStyle>
            <a:lvl1pPr algn="r">
              <a:defRPr sz="800">
                <a:solidFill>
                  <a:schemeClr val="bg1"/>
                </a:solidFill>
                <a:latin typeface="Inter" panose="02000503000000020004" pitchFamily="50" charset="0"/>
                <a:ea typeface="Inter" panose="02000503000000020004" pitchFamily="50" charset="0"/>
                <a:cs typeface="Inter" panose="02000503000000020004" pitchFamily="50" charset="0"/>
              </a:defRPr>
            </a:lvl1pPr>
          </a:lstStyle>
          <a:p>
            <a:r>
              <a:rPr lang="en-US"/>
              <a:t>31/10/22</a:t>
            </a:r>
            <a:endParaRPr lang="en-EE"/>
          </a:p>
        </p:txBody>
      </p:sp>
      <p:sp>
        <p:nvSpPr>
          <p:cNvPr id="3" name="Text Placeholder 12">
            <a:extLst>
              <a:ext uri="{FF2B5EF4-FFF2-40B4-BE49-F238E27FC236}">
                <a16:creationId xmlns:a16="http://schemas.microsoft.com/office/drawing/2014/main" id="{706C7A9B-FFE5-B002-0AB8-B8A06D048493}"/>
              </a:ext>
            </a:extLst>
          </p:cNvPr>
          <p:cNvSpPr>
            <a:spLocks noGrp="1"/>
          </p:cNvSpPr>
          <p:nvPr>
            <p:ph type="body" sz="quarter" idx="10"/>
          </p:nvPr>
        </p:nvSpPr>
        <p:spPr>
          <a:xfrm>
            <a:off x="289560" y="3119121"/>
            <a:ext cx="7790816" cy="2915920"/>
          </a:xfrm>
        </p:spPr>
        <p:txBody>
          <a:bodyPr anchor="b"/>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levely</a:t>
            </a:r>
            <a:endParaRPr lang="en-EE"/>
          </a:p>
        </p:txBody>
      </p:sp>
    </p:spTree>
    <p:extLst>
      <p:ext uri="{BB962C8B-B14F-4D97-AF65-F5344CB8AC3E}">
        <p14:creationId xmlns:p14="http://schemas.microsoft.com/office/powerpoint/2010/main" val="284504623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ekstislaid">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7270EDFA-C158-686E-367E-BC564B27B529}"/>
              </a:ext>
            </a:extLst>
          </p:cNvPr>
          <p:cNvCxnSpPr/>
          <p:nvPr userDrawn="1"/>
        </p:nvCxnSpPr>
        <p:spPr>
          <a:xfrm>
            <a:off x="192088" y="225425"/>
            <a:ext cx="0" cy="640715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6535DC60-A5DB-A64E-A4EC-E672980C1CD4}"/>
              </a:ext>
            </a:extLst>
          </p:cNvPr>
          <p:cNvCxnSpPr/>
          <p:nvPr userDrawn="1"/>
        </p:nvCxnSpPr>
        <p:spPr>
          <a:xfrm>
            <a:off x="11972132" y="225425"/>
            <a:ext cx="0" cy="640715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58CFB8C2-E7A1-73AC-18EE-EE01C8D90216}"/>
              </a:ext>
            </a:extLst>
          </p:cNvPr>
          <p:cNvSpPr txBox="1"/>
          <p:nvPr userDrawn="1"/>
        </p:nvSpPr>
        <p:spPr>
          <a:xfrm>
            <a:off x="8004629" y="1574800"/>
            <a:ext cx="0" cy="0"/>
          </a:xfrm>
          <a:prstGeom prst="rect">
            <a:avLst/>
          </a:prstGeom>
        </p:spPr>
        <p:txBody>
          <a:bodyPr vert="horz" wrap="none" lIns="91440" tIns="45720" rIns="91440" bIns="45720" rtlCol="0" anchor="b">
            <a:noAutofit/>
          </a:bodyPr>
          <a:lstStyle/>
          <a:p>
            <a:pPr algn="l"/>
            <a:endParaRPr lang="en-EE" sz="1200" dirty="0">
              <a:solidFill>
                <a:schemeClr val="tx1"/>
              </a:solidFill>
              <a:latin typeface="+mn-lt"/>
            </a:endParaRPr>
          </a:p>
        </p:txBody>
      </p:sp>
      <p:sp>
        <p:nvSpPr>
          <p:cNvPr id="5" name="Title 1">
            <a:extLst>
              <a:ext uri="{FF2B5EF4-FFF2-40B4-BE49-F238E27FC236}">
                <a16:creationId xmlns:a16="http://schemas.microsoft.com/office/drawing/2014/main" id="{C52DB878-9EC0-E2FB-C41E-056E1D439BD4}"/>
              </a:ext>
            </a:extLst>
          </p:cNvPr>
          <p:cNvSpPr>
            <a:spLocks noGrp="1"/>
          </p:cNvSpPr>
          <p:nvPr>
            <p:ph type="title"/>
          </p:nvPr>
        </p:nvSpPr>
        <p:spPr>
          <a:xfrm>
            <a:off x="289559" y="225426"/>
            <a:ext cx="8112759" cy="2077199"/>
          </a:xfrm>
        </p:spPr>
        <p:txBody>
          <a:bodyPr>
            <a:noAutofit/>
          </a:bodyPr>
          <a:lstStyle>
            <a:lvl1pPr>
              <a:defRPr>
                <a:solidFill>
                  <a:schemeClr val="bg1"/>
                </a:solidFill>
              </a:defRPr>
            </a:lvl1pPr>
          </a:lstStyle>
          <a:p>
            <a:r>
              <a:rPr lang="en-GB" dirty="0"/>
              <a:t>Click to edit Master title style</a:t>
            </a:r>
            <a:endParaRPr lang="en-US" dirty="0"/>
          </a:p>
        </p:txBody>
      </p:sp>
      <p:sp>
        <p:nvSpPr>
          <p:cNvPr id="6" name="Slide Number Placeholder 5">
            <a:extLst>
              <a:ext uri="{FF2B5EF4-FFF2-40B4-BE49-F238E27FC236}">
                <a16:creationId xmlns:a16="http://schemas.microsoft.com/office/drawing/2014/main" id="{994C2471-4BAC-1CA1-F914-7C245491055C}"/>
              </a:ext>
            </a:extLst>
          </p:cNvPr>
          <p:cNvSpPr>
            <a:spLocks noGrp="1"/>
          </p:cNvSpPr>
          <p:nvPr>
            <p:ph type="sldNum" sz="quarter" idx="4"/>
          </p:nvPr>
        </p:nvSpPr>
        <p:spPr>
          <a:xfrm>
            <a:off x="9759147" y="6332449"/>
            <a:ext cx="2110480" cy="365125"/>
          </a:xfrm>
          <a:prstGeom prst="rect">
            <a:avLst/>
          </a:prstGeom>
        </p:spPr>
        <p:txBody>
          <a:bodyPr vert="horz" lIns="91440" tIns="45720" rIns="0" bIns="45720" rtlCol="0" anchor="b"/>
          <a:lstStyle>
            <a:lvl1pPr algn="r">
              <a:defRPr sz="800">
                <a:solidFill>
                  <a:schemeClr val="bg1"/>
                </a:solidFill>
                <a:latin typeface="Inter" panose="02000503000000020004" pitchFamily="2" charset="0"/>
                <a:ea typeface="Inter" panose="02000503000000020004" pitchFamily="2" charset="0"/>
                <a:cs typeface="Inter" panose="02000503000000020004" pitchFamily="2" charset="0"/>
              </a:defRPr>
            </a:lvl1pPr>
          </a:lstStyle>
          <a:p>
            <a:fld id="{C290531D-293B-5D42-8EA8-E3B77753EB99}" type="slidenum">
              <a:rPr lang="en-EE"/>
              <a:pPr/>
              <a:t>‹#›</a:t>
            </a:fld>
            <a:endParaRPr lang="en-EE"/>
          </a:p>
        </p:txBody>
      </p:sp>
      <p:sp>
        <p:nvSpPr>
          <p:cNvPr id="2" name="Text Placeholder 8">
            <a:extLst>
              <a:ext uri="{FF2B5EF4-FFF2-40B4-BE49-F238E27FC236}">
                <a16:creationId xmlns:a16="http://schemas.microsoft.com/office/drawing/2014/main" id="{1CF2C8FB-4660-6022-7B55-DC6EC9909438}"/>
              </a:ext>
            </a:extLst>
          </p:cNvPr>
          <p:cNvSpPr>
            <a:spLocks noGrp="1"/>
          </p:cNvSpPr>
          <p:nvPr>
            <p:ph type="body" sz="quarter" idx="10"/>
          </p:nvPr>
        </p:nvSpPr>
        <p:spPr>
          <a:xfrm>
            <a:off x="288925" y="2892425"/>
            <a:ext cx="9470219" cy="3740150"/>
          </a:xfrm>
        </p:spPr>
        <p:txBody>
          <a:bodyPr numCol="1"/>
          <a:lstStyle>
            <a:lvl1pPr marL="0" indent="0">
              <a:buNone/>
              <a:defRPr/>
            </a:lvl1pPr>
            <a:lvl2pPr marL="577850" indent="-252413">
              <a:tabLst/>
              <a:defRPr/>
            </a:lvl2pPr>
            <a:lvl3pPr marL="979488" indent="-261938">
              <a:tabLst>
                <a:tab pos="1147763" algn="l"/>
                <a:tab pos="1681163" algn="l"/>
              </a:tabLst>
              <a:defRPr/>
            </a:lvl3pPr>
            <a:lvl4pPr marL="1381125" indent="-261938">
              <a:tabLst>
                <a:tab pos="1279525" algn="l"/>
              </a:tabLst>
              <a:defRPr/>
            </a:lvl4pPr>
            <a:lvl5pPr marL="1960563" indent="-271463">
              <a:tabLst>
                <a:tab pos="1554163" algn="l"/>
                <a:tab pos="1679575" algn="l"/>
              </a:tabLs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EE"/>
          </a:p>
        </p:txBody>
      </p:sp>
    </p:spTree>
    <p:extLst>
      <p:ext uri="{BB962C8B-B14F-4D97-AF65-F5344CB8AC3E}">
        <p14:creationId xmlns:p14="http://schemas.microsoft.com/office/powerpoint/2010/main" val="133906382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_Tekstislaid_paljuteksti">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7270EDFA-C158-686E-367E-BC564B27B529}"/>
              </a:ext>
            </a:extLst>
          </p:cNvPr>
          <p:cNvCxnSpPr/>
          <p:nvPr userDrawn="1"/>
        </p:nvCxnSpPr>
        <p:spPr>
          <a:xfrm>
            <a:off x="192088" y="225425"/>
            <a:ext cx="0" cy="640715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6535DC60-A5DB-A64E-A4EC-E672980C1CD4}"/>
              </a:ext>
            </a:extLst>
          </p:cNvPr>
          <p:cNvCxnSpPr/>
          <p:nvPr userDrawn="1"/>
        </p:nvCxnSpPr>
        <p:spPr>
          <a:xfrm>
            <a:off x="11972132" y="225425"/>
            <a:ext cx="0" cy="640715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58CFB8C2-E7A1-73AC-18EE-EE01C8D90216}"/>
              </a:ext>
            </a:extLst>
          </p:cNvPr>
          <p:cNvSpPr txBox="1"/>
          <p:nvPr userDrawn="1"/>
        </p:nvSpPr>
        <p:spPr>
          <a:xfrm>
            <a:off x="8004629" y="1574800"/>
            <a:ext cx="0" cy="0"/>
          </a:xfrm>
          <a:prstGeom prst="rect">
            <a:avLst/>
          </a:prstGeom>
        </p:spPr>
        <p:txBody>
          <a:bodyPr vert="horz" wrap="none" lIns="91440" tIns="45720" rIns="91440" bIns="45720" rtlCol="0" anchor="b">
            <a:noAutofit/>
          </a:bodyPr>
          <a:lstStyle/>
          <a:p>
            <a:pPr algn="l"/>
            <a:endParaRPr lang="en-EE" sz="1200" dirty="0">
              <a:solidFill>
                <a:schemeClr val="tx1"/>
              </a:solidFill>
              <a:latin typeface="+mn-lt"/>
            </a:endParaRPr>
          </a:p>
        </p:txBody>
      </p:sp>
      <p:sp>
        <p:nvSpPr>
          <p:cNvPr id="6" name="Slide Number Placeholder 5">
            <a:extLst>
              <a:ext uri="{FF2B5EF4-FFF2-40B4-BE49-F238E27FC236}">
                <a16:creationId xmlns:a16="http://schemas.microsoft.com/office/drawing/2014/main" id="{994C2471-4BAC-1CA1-F914-7C245491055C}"/>
              </a:ext>
            </a:extLst>
          </p:cNvPr>
          <p:cNvSpPr>
            <a:spLocks noGrp="1"/>
          </p:cNvSpPr>
          <p:nvPr>
            <p:ph type="sldNum" sz="quarter" idx="4"/>
          </p:nvPr>
        </p:nvSpPr>
        <p:spPr>
          <a:xfrm>
            <a:off x="9759147" y="6332449"/>
            <a:ext cx="2110480" cy="365125"/>
          </a:xfrm>
          <a:prstGeom prst="rect">
            <a:avLst/>
          </a:prstGeom>
        </p:spPr>
        <p:txBody>
          <a:bodyPr vert="horz" lIns="91440" tIns="45720" rIns="0" bIns="45720" rtlCol="0" anchor="b"/>
          <a:lstStyle>
            <a:lvl1pPr algn="r">
              <a:defRPr sz="800">
                <a:solidFill>
                  <a:srgbClr val="FFFFFF"/>
                </a:solidFill>
                <a:latin typeface="Inter" panose="02000503000000020004" pitchFamily="2" charset="0"/>
                <a:ea typeface="Inter" panose="02000503000000020004" pitchFamily="2" charset="0"/>
                <a:cs typeface="Inter" panose="02000503000000020004" pitchFamily="2" charset="0"/>
              </a:defRPr>
            </a:lvl1pPr>
          </a:lstStyle>
          <a:p>
            <a:fld id="{C290531D-293B-5D42-8EA8-E3B77753EB99}" type="slidenum">
              <a:rPr lang="en-EE"/>
              <a:pPr/>
              <a:t>‹#›</a:t>
            </a:fld>
            <a:endParaRPr lang="en-EE"/>
          </a:p>
        </p:txBody>
      </p:sp>
      <p:sp>
        <p:nvSpPr>
          <p:cNvPr id="2" name="Text Placeholder 8">
            <a:extLst>
              <a:ext uri="{FF2B5EF4-FFF2-40B4-BE49-F238E27FC236}">
                <a16:creationId xmlns:a16="http://schemas.microsoft.com/office/drawing/2014/main" id="{1CF2C8FB-4660-6022-7B55-DC6EC9909438}"/>
              </a:ext>
            </a:extLst>
          </p:cNvPr>
          <p:cNvSpPr>
            <a:spLocks noGrp="1"/>
          </p:cNvSpPr>
          <p:nvPr>
            <p:ph type="body" sz="quarter" idx="10"/>
          </p:nvPr>
        </p:nvSpPr>
        <p:spPr>
          <a:xfrm>
            <a:off x="288925" y="400833"/>
            <a:ext cx="9470219" cy="6231742"/>
          </a:xfrm>
        </p:spPr>
        <p:txBody>
          <a:bodyPr numCol="1"/>
          <a:lstStyle>
            <a:lvl1pPr marL="0" indent="0">
              <a:buNone/>
              <a:defRPr/>
            </a:lvl1pPr>
            <a:lvl2pPr marL="577850" indent="-252413">
              <a:tabLst/>
              <a:defRPr/>
            </a:lvl2pPr>
            <a:lvl3pPr marL="979488" indent="-261938">
              <a:tabLst>
                <a:tab pos="1147763" algn="l"/>
                <a:tab pos="1681163" algn="l"/>
              </a:tabLst>
              <a:defRPr/>
            </a:lvl3pPr>
            <a:lvl4pPr marL="1381125" indent="-261938">
              <a:tabLst>
                <a:tab pos="1279525" algn="l"/>
              </a:tabLst>
              <a:defRPr/>
            </a:lvl4pPr>
            <a:lvl5pPr marL="1960563" indent="-271463">
              <a:tabLst>
                <a:tab pos="1554163" algn="l"/>
                <a:tab pos="1679575" algn="l"/>
              </a:tabLs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EE"/>
          </a:p>
        </p:txBody>
      </p:sp>
    </p:spTree>
    <p:extLst>
      <p:ext uri="{BB962C8B-B14F-4D97-AF65-F5344CB8AC3E}">
        <p14:creationId xmlns:p14="http://schemas.microsoft.com/office/powerpoint/2010/main" val="43625959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ekstislaid_2veergu">
    <p:spTree>
      <p:nvGrpSpPr>
        <p:cNvPr id="1" name=""/>
        <p:cNvGrpSpPr/>
        <p:nvPr/>
      </p:nvGrpSpPr>
      <p:grpSpPr>
        <a:xfrm>
          <a:off x="0" y="0"/>
          <a:ext cx="0" cy="0"/>
          <a:chOff x="0" y="0"/>
          <a:chExt cx="0" cy="0"/>
        </a:xfrm>
      </p:grpSpPr>
      <p:sp>
        <p:nvSpPr>
          <p:cNvPr id="2" name="Title 1"/>
          <p:cNvSpPr>
            <a:spLocks noGrp="1"/>
          </p:cNvSpPr>
          <p:nvPr>
            <p:ph type="title"/>
          </p:nvPr>
        </p:nvSpPr>
        <p:spPr>
          <a:xfrm>
            <a:off x="289559" y="225425"/>
            <a:ext cx="8031479" cy="2060575"/>
          </a:xfrm>
        </p:spPr>
        <p:txBody>
          <a:bodyPr/>
          <a:lstStyle/>
          <a:p>
            <a:r>
              <a:rPr lang="en-GB" dirty="0"/>
              <a:t>Click to edit Master title style</a:t>
            </a:r>
            <a:endParaRPr lang="en-US" dirty="0"/>
          </a:p>
        </p:txBody>
      </p:sp>
      <p:cxnSp>
        <p:nvCxnSpPr>
          <p:cNvPr id="7" name="Straight Connector 6">
            <a:extLst>
              <a:ext uri="{FF2B5EF4-FFF2-40B4-BE49-F238E27FC236}">
                <a16:creationId xmlns:a16="http://schemas.microsoft.com/office/drawing/2014/main" id="{7270EDFA-C158-686E-367E-BC564B27B529}"/>
              </a:ext>
            </a:extLst>
          </p:cNvPr>
          <p:cNvCxnSpPr/>
          <p:nvPr userDrawn="1"/>
        </p:nvCxnSpPr>
        <p:spPr>
          <a:xfrm>
            <a:off x="192088" y="225425"/>
            <a:ext cx="0" cy="640715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6535DC60-A5DB-A64E-A4EC-E672980C1CD4}"/>
              </a:ext>
            </a:extLst>
          </p:cNvPr>
          <p:cNvCxnSpPr/>
          <p:nvPr userDrawn="1"/>
        </p:nvCxnSpPr>
        <p:spPr>
          <a:xfrm>
            <a:off x="11972132" y="225425"/>
            <a:ext cx="0" cy="640715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58CFB8C2-E7A1-73AC-18EE-EE01C8D90216}"/>
              </a:ext>
            </a:extLst>
          </p:cNvPr>
          <p:cNvSpPr txBox="1"/>
          <p:nvPr userDrawn="1"/>
        </p:nvSpPr>
        <p:spPr>
          <a:xfrm>
            <a:off x="8004629" y="1574800"/>
            <a:ext cx="0" cy="0"/>
          </a:xfrm>
          <a:prstGeom prst="rect">
            <a:avLst/>
          </a:prstGeom>
        </p:spPr>
        <p:txBody>
          <a:bodyPr vert="horz" wrap="none" lIns="91440" tIns="45720" rIns="91440" bIns="45720" rtlCol="0" anchor="b">
            <a:noAutofit/>
          </a:bodyPr>
          <a:lstStyle/>
          <a:p>
            <a:pPr algn="l"/>
            <a:endParaRPr lang="en-EE" sz="1200" dirty="0">
              <a:solidFill>
                <a:schemeClr val="tx1"/>
              </a:solidFill>
              <a:latin typeface="+mn-lt"/>
            </a:endParaRPr>
          </a:p>
        </p:txBody>
      </p:sp>
      <p:sp>
        <p:nvSpPr>
          <p:cNvPr id="9" name="Text Placeholder 8">
            <a:extLst>
              <a:ext uri="{FF2B5EF4-FFF2-40B4-BE49-F238E27FC236}">
                <a16:creationId xmlns:a16="http://schemas.microsoft.com/office/drawing/2014/main" id="{853BD3EC-3CA6-9AD3-D04D-008E9092A358}"/>
              </a:ext>
            </a:extLst>
          </p:cNvPr>
          <p:cNvSpPr>
            <a:spLocks noGrp="1"/>
          </p:cNvSpPr>
          <p:nvPr>
            <p:ph type="body" sz="quarter" idx="10"/>
          </p:nvPr>
        </p:nvSpPr>
        <p:spPr>
          <a:xfrm>
            <a:off x="288925" y="2892425"/>
            <a:ext cx="11580698" cy="3740150"/>
          </a:xfrm>
        </p:spPr>
        <p:txBody>
          <a:bodyPr numCol="2"/>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EE"/>
          </a:p>
        </p:txBody>
      </p:sp>
      <p:sp>
        <p:nvSpPr>
          <p:cNvPr id="3" name="TextBox 2">
            <a:extLst>
              <a:ext uri="{FF2B5EF4-FFF2-40B4-BE49-F238E27FC236}">
                <a16:creationId xmlns:a16="http://schemas.microsoft.com/office/drawing/2014/main" id="{5591C744-33E6-1670-CB22-65435B468BE2}"/>
              </a:ext>
            </a:extLst>
          </p:cNvPr>
          <p:cNvSpPr txBox="1"/>
          <p:nvPr userDrawn="1"/>
        </p:nvSpPr>
        <p:spPr>
          <a:xfrm>
            <a:off x="11406433" y="6523348"/>
            <a:ext cx="0" cy="0"/>
          </a:xfrm>
          <a:prstGeom prst="rect">
            <a:avLst/>
          </a:prstGeom>
        </p:spPr>
        <p:txBody>
          <a:bodyPr vert="horz" wrap="none" lIns="91440" tIns="45720" rIns="91440" bIns="45720" rtlCol="0" anchor="b">
            <a:noAutofit/>
          </a:bodyPr>
          <a:lstStyle/>
          <a:p>
            <a:pPr algn="l"/>
            <a:endParaRPr lang="en-EE" sz="1200" dirty="0">
              <a:solidFill>
                <a:schemeClr val="tx1"/>
              </a:solidFill>
              <a:latin typeface="+mn-lt"/>
            </a:endParaRPr>
          </a:p>
        </p:txBody>
      </p:sp>
      <p:sp>
        <p:nvSpPr>
          <p:cNvPr id="6" name="Slide Number Placeholder 5">
            <a:extLst>
              <a:ext uri="{FF2B5EF4-FFF2-40B4-BE49-F238E27FC236}">
                <a16:creationId xmlns:a16="http://schemas.microsoft.com/office/drawing/2014/main" id="{066F7576-ED7C-EF2F-56E9-75DD41DE2DAF}"/>
              </a:ext>
            </a:extLst>
          </p:cNvPr>
          <p:cNvSpPr>
            <a:spLocks noGrp="1"/>
          </p:cNvSpPr>
          <p:nvPr>
            <p:ph type="sldNum" sz="quarter" idx="4"/>
          </p:nvPr>
        </p:nvSpPr>
        <p:spPr>
          <a:xfrm>
            <a:off x="9260380" y="6332449"/>
            <a:ext cx="2609247" cy="365125"/>
          </a:xfrm>
          <a:prstGeom prst="rect">
            <a:avLst/>
          </a:prstGeom>
        </p:spPr>
        <p:txBody>
          <a:bodyPr vert="horz" lIns="91440" tIns="45720" rIns="0" bIns="45720" rtlCol="0" anchor="b"/>
          <a:lstStyle>
            <a:lvl1pPr algn="r">
              <a:defRPr sz="800">
                <a:solidFill>
                  <a:schemeClr val="bg1"/>
                </a:solidFill>
                <a:latin typeface="Inter" panose="02000503000000020004" pitchFamily="2" charset="0"/>
                <a:ea typeface="Inter" panose="02000503000000020004" pitchFamily="2" charset="0"/>
                <a:cs typeface="Inter" panose="02000503000000020004" pitchFamily="2" charset="0"/>
              </a:defRPr>
            </a:lvl1pPr>
          </a:lstStyle>
          <a:p>
            <a:fld id="{C290531D-293B-5D42-8EA8-E3B77753EB99}" type="slidenum">
              <a:rPr lang="en-EE"/>
              <a:pPr/>
              <a:t>‹#›</a:t>
            </a:fld>
            <a:endParaRPr lang="en-EE"/>
          </a:p>
        </p:txBody>
      </p:sp>
      <p:sp>
        <p:nvSpPr>
          <p:cNvPr id="5" name="TextBox 4">
            <a:extLst>
              <a:ext uri="{FF2B5EF4-FFF2-40B4-BE49-F238E27FC236}">
                <a16:creationId xmlns:a16="http://schemas.microsoft.com/office/drawing/2014/main" id="{586E041A-DE0C-5044-049A-39A399FF47FE}"/>
              </a:ext>
            </a:extLst>
          </p:cNvPr>
          <p:cNvSpPr txBox="1"/>
          <p:nvPr userDrawn="1"/>
        </p:nvSpPr>
        <p:spPr>
          <a:xfrm>
            <a:off x="11585542" y="6523348"/>
            <a:ext cx="0" cy="0"/>
          </a:xfrm>
          <a:prstGeom prst="rect">
            <a:avLst/>
          </a:prstGeom>
        </p:spPr>
        <p:txBody>
          <a:bodyPr vert="horz" wrap="none" lIns="91440" tIns="45720" rIns="91440" bIns="45720" rtlCol="0" anchor="b">
            <a:noAutofit/>
          </a:bodyPr>
          <a:lstStyle/>
          <a:p>
            <a:pPr algn="l"/>
            <a:endParaRPr lang="en-EE" sz="1200" dirty="0">
              <a:solidFill>
                <a:schemeClr val="tx1"/>
              </a:solidFill>
              <a:latin typeface="+mn-lt"/>
            </a:endParaRPr>
          </a:p>
        </p:txBody>
      </p:sp>
    </p:spTree>
    <p:extLst>
      <p:ext uri="{BB962C8B-B14F-4D97-AF65-F5344CB8AC3E}">
        <p14:creationId xmlns:p14="http://schemas.microsoft.com/office/powerpoint/2010/main" val="94338681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Vahepealkiri">
    <p:spTree>
      <p:nvGrpSpPr>
        <p:cNvPr id="1" name=""/>
        <p:cNvGrpSpPr/>
        <p:nvPr/>
      </p:nvGrpSpPr>
      <p:grpSpPr>
        <a:xfrm>
          <a:off x="0" y="0"/>
          <a:ext cx="0" cy="0"/>
          <a:chOff x="0" y="0"/>
          <a:chExt cx="0" cy="0"/>
        </a:xfrm>
      </p:grpSpPr>
      <p:sp>
        <p:nvSpPr>
          <p:cNvPr id="2" name="Title 1"/>
          <p:cNvSpPr>
            <a:spLocks noGrp="1"/>
          </p:cNvSpPr>
          <p:nvPr>
            <p:ph type="title"/>
          </p:nvPr>
        </p:nvSpPr>
        <p:spPr>
          <a:xfrm>
            <a:off x="289559" y="225426"/>
            <a:ext cx="7671101" cy="3203574"/>
          </a:xfrm>
        </p:spPr>
        <p:txBody>
          <a:bodyPr>
            <a:noAutofit/>
          </a:bodyPr>
          <a:lstStyle>
            <a:lvl1pPr>
              <a:defRPr sz="4800"/>
            </a:lvl1pPr>
          </a:lstStyle>
          <a:p>
            <a:r>
              <a:rPr lang="en-GB" dirty="0"/>
              <a:t>Click to edit Master title style</a:t>
            </a:r>
            <a:endParaRPr lang="en-US" dirty="0"/>
          </a:p>
        </p:txBody>
      </p:sp>
      <p:cxnSp>
        <p:nvCxnSpPr>
          <p:cNvPr id="4" name="Straight Connector 3">
            <a:extLst>
              <a:ext uri="{FF2B5EF4-FFF2-40B4-BE49-F238E27FC236}">
                <a16:creationId xmlns:a16="http://schemas.microsoft.com/office/drawing/2014/main" id="{CFE9E6A4-B336-301C-FAC1-445AB09DEC71}"/>
              </a:ext>
            </a:extLst>
          </p:cNvPr>
          <p:cNvCxnSpPr/>
          <p:nvPr userDrawn="1"/>
        </p:nvCxnSpPr>
        <p:spPr>
          <a:xfrm>
            <a:off x="192088" y="225425"/>
            <a:ext cx="0" cy="640715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EDB396F9-EFBC-D048-283C-932C4C3E25CA}"/>
              </a:ext>
            </a:extLst>
          </p:cNvPr>
          <p:cNvCxnSpPr/>
          <p:nvPr userDrawn="1"/>
        </p:nvCxnSpPr>
        <p:spPr>
          <a:xfrm>
            <a:off x="11972132" y="225425"/>
            <a:ext cx="0" cy="640715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4CE8E789-B583-C321-C579-A2133DC7E6AD}"/>
              </a:ext>
            </a:extLst>
          </p:cNvPr>
          <p:cNvCxnSpPr/>
          <p:nvPr userDrawn="1"/>
        </p:nvCxnSpPr>
        <p:spPr>
          <a:xfrm>
            <a:off x="8182010" y="225425"/>
            <a:ext cx="0" cy="640715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98FE1868-A979-B143-25B0-7C55E6A763EA}"/>
              </a:ext>
            </a:extLst>
          </p:cNvPr>
          <p:cNvSpPr>
            <a:spLocks noGrp="1"/>
          </p:cNvSpPr>
          <p:nvPr>
            <p:ph type="sldNum" sz="quarter" idx="4"/>
          </p:nvPr>
        </p:nvSpPr>
        <p:spPr>
          <a:xfrm>
            <a:off x="8977746" y="6332449"/>
            <a:ext cx="2891881" cy="365125"/>
          </a:xfrm>
          <a:prstGeom prst="rect">
            <a:avLst/>
          </a:prstGeom>
        </p:spPr>
        <p:txBody>
          <a:bodyPr vert="horz" lIns="91440" tIns="45720" rIns="0" bIns="45720" rtlCol="0" anchor="b"/>
          <a:lstStyle>
            <a:lvl1pPr algn="r">
              <a:defRPr sz="800">
                <a:solidFill>
                  <a:schemeClr val="bg1"/>
                </a:solidFill>
                <a:latin typeface="Inter" panose="02000503000000020004" pitchFamily="2" charset="0"/>
                <a:ea typeface="Inter" panose="02000503000000020004" pitchFamily="2" charset="0"/>
                <a:cs typeface="Inter" panose="02000503000000020004" pitchFamily="2" charset="0"/>
              </a:defRPr>
            </a:lvl1pPr>
          </a:lstStyle>
          <a:p>
            <a:fld id="{C290531D-293B-5D42-8EA8-E3B77753EB99}" type="slidenum">
              <a:rPr lang="en-EE"/>
              <a:pPr/>
              <a:t>‹#›</a:t>
            </a:fld>
            <a:endParaRPr lang="en-EE"/>
          </a:p>
        </p:txBody>
      </p:sp>
    </p:spTree>
    <p:extLst>
      <p:ext uri="{BB962C8B-B14F-4D97-AF65-F5344CB8AC3E}">
        <p14:creationId xmlns:p14="http://schemas.microsoft.com/office/powerpoint/2010/main" val="58313840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Vahepealkiri_taustapildiga">
    <p:bg>
      <p:bgPr>
        <a:blipFill dpi="0" rotWithShape="1">
          <a:blip r:embed="rId2" cstate="screen">
            <a:extLst>
              <a:ext uri="{BEBA8EAE-BF5A-486C-A8C5-ECC9F3942E4B}">
                <a14:imgProps xmlns:a14="http://schemas.microsoft.com/office/drawing/2010/main">
                  <a14:imgLayer r:embed="rId3">
                    <a14:imgEffect>
                      <a14:brightnessContrast bright="-26000"/>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89559" y="225426"/>
            <a:ext cx="7671101" cy="3285472"/>
          </a:xfrm>
        </p:spPr>
        <p:txBody>
          <a:bodyPr/>
          <a:lstStyle>
            <a:lvl1pPr>
              <a:defRPr>
                <a:solidFill>
                  <a:schemeClr val="bg1"/>
                </a:solidFill>
              </a:defRPr>
            </a:lvl1pPr>
          </a:lstStyle>
          <a:p>
            <a:r>
              <a:rPr lang="en-GB" dirty="0"/>
              <a:t>Click to edit Master title style</a:t>
            </a:r>
            <a:endParaRPr lang="en-US" dirty="0"/>
          </a:p>
        </p:txBody>
      </p:sp>
      <p:cxnSp>
        <p:nvCxnSpPr>
          <p:cNvPr id="5" name="Straight Connector 4">
            <a:extLst>
              <a:ext uri="{FF2B5EF4-FFF2-40B4-BE49-F238E27FC236}">
                <a16:creationId xmlns:a16="http://schemas.microsoft.com/office/drawing/2014/main" id="{B2BA9F60-6B6B-6DA5-5B8D-1A8561CC3F40}"/>
              </a:ext>
            </a:extLst>
          </p:cNvPr>
          <p:cNvCxnSpPr/>
          <p:nvPr userDrawn="1"/>
        </p:nvCxnSpPr>
        <p:spPr>
          <a:xfrm>
            <a:off x="192088" y="225425"/>
            <a:ext cx="0" cy="640715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39E0AD9B-6A3F-0F19-205B-5CD9926759D6}"/>
              </a:ext>
            </a:extLst>
          </p:cNvPr>
          <p:cNvCxnSpPr/>
          <p:nvPr userDrawn="1"/>
        </p:nvCxnSpPr>
        <p:spPr>
          <a:xfrm>
            <a:off x="11972132" y="225425"/>
            <a:ext cx="0" cy="640715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4AB393D4-A522-CB75-9218-0EACF5010188}"/>
              </a:ext>
            </a:extLst>
          </p:cNvPr>
          <p:cNvCxnSpPr/>
          <p:nvPr userDrawn="1"/>
        </p:nvCxnSpPr>
        <p:spPr>
          <a:xfrm>
            <a:off x="8182010" y="225425"/>
            <a:ext cx="0" cy="640715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A9FF89B4-0722-E2B6-43AB-CBF4C73311B1}"/>
              </a:ext>
            </a:extLst>
          </p:cNvPr>
          <p:cNvSpPr>
            <a:spLocks noGrp="1"/>
          </p:cNvSpPr>
          <p:nvPr>
            <p:ph type="sldNum" sz="quarter" idx="4"/>
          </p:nvPr>
        </p:nvSpPr>
        <p:spPr>
          <a:xfrm>
            <a:off x="8977746" y="6332449"/>
            <a:ext cx="2891881" cy="365125"/>
          </a:xfrm>
          <a:prstGeom prst="rect">
            <a:avLst/>
          </a:prstGeom>
        </p:spPr>
        <p:txBody>
          <a:bodyPr vert="horz" lIns="91440" tIns="45720" rIns="0" bIns="45720" rtlCol="0" anchor="b"/>
          <a:lstStyle>
            <a:lvl1pPr algn="r">
              <a:defRPr sz="800">
                <a:solidFill>
                  <a:schemeClr val="bg1"/>
                </a:solidFill>
                <a:latin typeface="Inter" panose="02000503000000020004" pitchFamily="2" charset="0"/>
                <a:ea typeface="Inter" panose="02000503000000020004" pitchFamily="2" charset="0"/>
                <a:cs typeface="Inter" panose="02000503000000020004" pitchFamily="2" charset="0"/>
              </a:defRPr>
            </a:lvl1pPr>
          </a:lstStyle>
          <a:p>
            <a:fld id="{C290531D-293B-5D42-8EA8-E3B77753EB99}" type="slidenum">
              <a:rPr lang="en-EE"/>
              <a:pPr/>
              <a:t>‹#›</a:t>
            </a:fld>
            <a:endParaRPr lang="en-EE"/>
          </a:p>
        </p:txBody>
      </p:sp>
    </p:spTree>
    <p:extLst>
      <p:ext uri="{BB962C8B-B14F-4D97-AF65-F5344CB8AC3E}">
        <p14:creationId xmlns:p14="http://schemas.microsoft.com/office/powerpoint/2010/main" val="362981500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austapildiga_tekstislaid">
    <p:bg>
      <p:bgPr>
        <a:blipFill dpi="0" rotWithShape="1">
          <a:blip r:embed="rId2" cstate="screen">
            <a:extLst>
              <a:ext uri="{BEBA8EAE-BF5A-486C-A8C5-ECC9F3942E4B}">
                <a14:imgProps xmlns:a14="http://schemas.microsoft.com/office/drawing/2010/main">
                  <a14:imgLayer r:embed="rId3">
                    <a14:imgEffect>
                      <a14:brightnessContrast bright="-26000"/>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B2BA9F60-6B6B-6DA5-5B8D-1A8561CC3F40}"/>
              </a:ext>
            </a:extLst>
          </p:cNvPr>
          <p:cNvCxnSpPr/>
          <p:nvPr userDrawn="1"/>
        </p:nvCxnSpPr>
        <p:spPr>
          <a:xfrm>
            <a:off x="192088" y="225425"/>
            <a:ext cx="0" cy="640715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39E0AD9B-6A3F-0F19-205B-5CD9926759D6}"/>
              </a:ext>
            </a:extLst>
          </p:cNvPr>
          <p:cNvCxnSpPr/>
          <p:nvPr userDrawn="1"/>
        </p:nvCxnSpPr>
        <p:spPr>
          <a:xfrm>
            <a:off x="11972132" y="225425"/>
            <a:ext cx="0" cy="640715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4AB393D4-A522-CB75-9218-0EACF5010188}"/>
              </a:ext>
            </a:extLst>
          </p:cNvPr>
          <p:cNvCxnSpPr/>
          <p:nvPr userDrawn="1"/>
        </p:nvCxnSpPr>
        <p:spPr>
          <a:xfrm>
            <a:off x="8182010" y="225425"/>
            <a:ext cx="0" cy="640715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Title 1">
            <a:extLst>
              <a:ext uri="{FF2B5EF4-FFF2-40B4-BE49-F238E27FC236}">
                <a16:creationId xmlns:a16="http://schemas.microsoft.com/office/drawing/2014/main" id="{D5FDEEF9-715C-51F9-92A8-7B5EB1CDB5A3}"/>
              </a:ext>
            </a:extLst>
          </p:cNvPr>
          <p:cNvSpPr>
            <a:spLocks noGrp="1"/>
          </p:cNvSpPr>
          <p:nvPr>
            <p:ph type="title"/>
          </p:nvPr>
        </p:nvSpPr>
        <p:spPr>
          <a:xfrm>
            <a:off x="289559" y="225426"/>
            <a:ext cx="7671101" cy="2077199"/>
          </a:xfrm>
        </p:spPr>
        <p:txBody>
          <a:bodyPr>
            <a:noAutofit/>
          </a:bodyPr>
          <a:lstStyle>
            <a:lvl1pPr>
              <a:defRPr>
                <a:solidFill>
                  <a:schemeClr val="bg1"/>
                </a:solidFill>
              </a:defRPr>
            </a:lvl1pPr>
          </a:lstStyle>
          <a:p>
            <a:r>
              <a:rPr lang="en-GB" dirty="0"/>
              <a:t>Click to edit Master title style</a:t>
            </a:r>
            <a:endParaRPr lang="en-US" dirty="0"/>
          </a:p>
        </p:txBody>
      </p:sp>
      <p:sp>
        <p:nvSpPr>
          <p:cNvPr id="11" name="Slide Number Placeholder 5">
            <a:extLst>
              <a:ext uri="{FF2B5EF4-FFF2-40B4-BE49-F238E27FC236}">
                <a16:creationId xmlns:a16="http://schemas.microsoft.com/office/drawing/2014/main" id="{878BAB44-124E-65E7-C516-F5275EBE4DF6}"/>
              </a:ext>
            </a:extLst>
          </p:cNvPr>
          <p:cNvSpPr>
            <a:spLocks noGrp="1"/>
          </p:cNvSpPr>
          <p:nvPr>
            <p:ph type="sldNum" sz="quarter" idx="4"/>
          </p:nvPr>
        </p:nvSpPr>
        <p:spPr>
          <a:xfrm>
            <a:off x="8977746" y="6332449"/>
            <a:ext cx="2891881" cy="365125"/>
          </a:xfrm>
          <a:prstGeom prst="rect">
            <a:avLst/>
          </a:prstGeom>
        </p:spPr>
        <p:txBody>
          <a:bodyPr vert="horz" lIns="91440" tIns="45720" rIns="0" bIns="45720" rtlCol="0" anchor="b"/>
          <a:lstStyle>
            <a:lvl1pPr algn="r">
              <a:defRPr sz="800">
                <a:solidFill>
                  <a:schemeClr val="bg1"/>
                </a:solidFill>
                <a:latin typeface="Inter" panose="02000503000000020004" pitchFamily="2" charset="0"/>
                <a:ea typeface="Inter" panose="02000503000000020004" pitchFamily="2" charset="0"/>
                <a:cs typeface="Inter" panose="02000503000000020004" pitchFamily="2" charset="0"/>
              </a:defRPr>
            </a:lvl1pPr>
          </a:lstStyle>
          <a:p>
            <a:fld id="{C290531D-293B-5D42-8EA8-E3B77753EB99}" type="slidenum">
              <a:rPr lang="en-EE"/>
              <a:pPr/>
              <a:t>‹#›</a:t>
            </a:fld>
            <a:endParaRPr lang="en-EE"/>
          </a:p>
        </p:txBody>
      </p:sp>
      <p:sp>
        <p:nvSpPr>
          <p:cNvPr id="8" name="Text Placeholder 8">
            <a:extLst>
              <a:ext uri="{FF2B5EF4-FFF2-40B4-BE49-F238E27FC236}">
                <a16:creationId xmlns:a16="http://schemas.microsoft.com/office/drawing/2014/main" id="{5236639A-7907-3115-2C3D-7F307395D483}"/>
              </a:ext>
            </a:extLst>
          </p:cNvPr>
          <p:cNvSpPr>
            <a:spLocks noGrp="1"/>
          </p:cNvSpPr>
          <p:nvPr>
            <p:ph type="body" sz="quarter" idx="10"/>
          </p:nvPr>
        </p:nvSpPr>
        <p:spPr>
          <a:xfrm>
            <a:off x="288926" y="2892425"/>
            <a:ext cx="7671102" cy="3740150"/>
          </a:xfrm>
        </p:spPr>
        <p:txBody>
          <a:bodyPr numCol="1"/>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EE"/>
          </a:p>
        </p:txBody>
      </p:sp>
    </p:spTree>
    <p:extLst>
      <p:ext uri="{BB962C8B-B14F-4D97-AF65-F5344CB8AC3E}">
        <p14:creationId xmlns:p14="http://schemas.microsoft.com/office/powerpoint/2010/main" val="104670103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sitaat">
    <p:spTree>
      <p:nvGrpSpPr>
        <p:cNvPr id="1" name=""/>
        <p:cNvGrpSpPr/>
        <p:nvPr/>
      </p:nvGrpSpPr>
      <p:grpSpPr>
        <a:xfrm>
          <a:off x="0" y="0"/>
          <a:ext cx="0" cy="0"/>
          <a:chOff x="0" y="0"/>
          <a:chExt cx="0" cy="0"/>
        </a:xfrm>
      </p:grpSpPr>
      <p:sp>
        <p:nvSpPr>
          <p:cNvPr id="2" name="Title 1"/>
          <p:cNvSpPr>
            <a:spLocks noGrp="1"/>
          </p:cNvSpPr>
          <p:nvPr>
            <p:ph type="title"/>
          </p:nvPr>
        </p:nvSpPr>
        <p:spPr>
          <a:xfrm>
            <a:off x="289559" y="225426"/>
            <a:ext cx="7671101" cy="4803774"/>
          </a:xfrm>
        </p:spPr>
        <p:txBody>
          <a:bodyPr>
            <a:noAutofit/>
          </a:bodyPr>
          <a:lstStyle>
            <a:lvl1pPr>
              <a:defRPr sz="4800"/>
            </a:lvl1pPr>
          </a:lstStyle>
          <a:p>
            <a:r>
              <a:rPr lang="en-GB" dirty="0"/>
              <a:t>Click to edit Master title style</a:t>
            </a:r>
            <a:endParaRPr lang="en-US" dirty="0"/>
          </a:p>
        </p:txBody>
      </p:sp>
      <p:cxnSp>
        <p:nvCxnSpPr>
          <p:cNvPr id="4" name="Straight Connector 3">
            <a:extLst>
              <a:ext uri="{FF2B5EF4-FFF2-40B4-BE49-F238E27FC236}">
                <a16:creationId xmlns:a16="http://schemas.microsoft.com/office/drawing/2014/main" id="{CFE9E6A4-B336-301C-FAC1-445AB09DEC71}"/>
              </a:ext>
            </a:extLst>
          </p:cNvPr>
          <p:cNvCxnSpPr/>
          <p:nvPr userDrawn="1"/>
        </p:nvCxnSpPr>
        <p:spPr>
          <a:xfrm>
            <a:off x="192088" y="225425"/>
            <a:ext cx="0" cy="640715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EDB396F9-EFBC-D048-283C-932C4C3E25CA}"/>
              </a:ext>
            </a:extLst>
          </p:cNvPr>
          <p:cNvCxnSpPr/>
          <p:nvPr userDrawn="1"/>
        </p:nvCxnSpPr>
        <p:spPr>
          <a:xfrm>
            <a:off x="11972132" y="225425"/>
            <a:ext cx="0" cy="640715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4CE8E789-B583-C321-C579-A2133DC7E6AD}"/>
              </a:ext>
            </a:extLst>
          </p:cNvPr>
          <p:cNvCxnSpPr/>
          <p:nvPr userDrawn="1"/>
        </p:nvCxnSpPr>
        <p:spPr>
          <a:xfrm>
            <a:off x="8182010" y="225425"/>
            <a:ext cx="0" cy="640715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Placeholder 6">
            <a:extLst>
              <a:ext uri="{FF2B5EF4-FFF2-40B4-BE49-F238E27FC236}">
                <a16:creationId xmlns:a16="http://schemas.microsoft.com/office/drawing/2014/main" id="{16A5F8A6-E1F6-82DB-15BF-AA216B23CA4C}"/>
              </a:ext>
            </a:extLst>
          </p:cNvPr>
          <p:cNvSpPr>
            <a:spLocks noGrp="1"/>
          </p:cNvSpPr>
          <p:nvPr>
            <p:ph type="body" sz="quarter" idx="10"/>
          </p:nvPr>
        </p:nvSpPr>
        <p:spPr>
          <a:xfrm>
            <a:off x="1746249" y="5427663"/>
            <a:ext cx="4034291" cy="120491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EE"/>
          </a:p>
        </p:txBody>
      </p:sp>
      <p:sp>
        <p:nvSpPr>
          <p:cNvPr id="9" name="Picture Placeholder 8">
            <a:extLst>
              <a:ext uri="{FF2B5EF4-FFF2-40B4-BE49-F238E27FC236}">
                <a16:creationId xmlns:a16="http://schemas.microsoft.com/office/drawing/2014/main" id="{4F89B279-99E4-E959-B17D-DC5501DF0D76}"/>
              </a:ext>
            </a:extLst>
          </p:cNvPr>
          <p:cNvSpPr>
            <a:spLocks noGrp="1"/>
          </p:cNvSpPr>
          <p:nvPr>
            <p:ph type="pic" sz="quarter" idx="11"/>
          </p:nvPr>
        </p:nvSpPr>
        <p:spPr>
          <a:xfrm>
            <a:off x="355600" y="5420647"/>
            <a:ext cx="1211929" cy="1211928"/>
          </a:xfrm>
          <a:prstGeom prst="ellipse">
            <a:avLst/>
          </a:prstGeom>
        </p:spPr>
        <p:txBody>
          <a:bodyPr/>
          <a:lstStyle/>
          <a:p>
            <a:r>
              <a:rPr lang="en-GB"/>
              <a:t>Click icon to add picture</a:t>
            </a:r>
            <a:endParaRPr lang="en-EE"/>
          </a:p>
        </p:txBody>
      </p:sp>
      <p:sp>
        <p:nvSpPr>
          <p:cNvPr id="3" name="Slide Number Placeholder 5">
            <a:extLst>
              <a:ext uri="{FF2B5EF4-FFF2-40B4-BE49-F238E27FC236}">
                <a16:creationId xmlns:a16="http://schemas.microsoft.com/office/drawing/2014/main" id="{0C145A2B-A48C-D956-7F57-F9C4060E7812}"/>
              </a:ext>
            </a:extLst>
          </p:cNvPr>
          <p:cNvSpPr>
            <a:spLocks noGrp="1"/>
          </p:cNvSpPr>
          <p:nvPr>
            <p:ph type="sldNum" sz="quarter" idx="4"/>
          </p:nvPr>
        </p:nvSpPr>
        <p:spPr>
          <a:xfrm>
            <a:off x="8977746" y="6332449"/>
            <a:ext cx="2891881" cy="365125"/>
          </a:xfrm>
          <a:prstGeom prst="rect">
            <a:avLst/>
          </a:prstGeom>
        </p:spPr>
        <p:txBody>
          <a:bodyPr vert="horz" lIns="91440" tIns="45720" rIns="0" bIns="45720" rtlCol="0" anchor="b"/>
          <a:lstStyle>
            <a:lvl1pPr algn="r">
              <a:defRPr sz="800">
                <a:solidFill>
                  <a:schemeClr val="bg1"/>
                </a:solidFill>
                <a:latin typeface="Inter" panose="02000503000000020004" pitchFamily="2" charset="0"/>
                <a:ea typeface="Inter" panose="02000503000000020004" pitchFamily="2" charset="0"/>
                <a:cs typeface="Inter" panose="02000503000000020004" pitchFamily="2" charset="0"/>
              </a:defRPr>
            </a:lvl1pPr>
          </a:lstStyle>
          <a:p>
            <a:fld id="{C290531D-293B-5D42-8EA8-E3B77753EB99}" type="slidenum">
              <a:rPr lang="en-EE"/>
              <a:pPr/>
              <a:t>‹#›</a:t>
            </a:fld>
            <a:endParaRPr lang="en-EE"/>
          </a:p>
        </p:txBody>
      </p:sp>
    </p:spTree>
    <p:extLst>
      <p:ext uri="{BB962C8B-B14F-4D97-AF65-F5344CB8AC3E}">
        <p14:creationId xmlns:p14="http://schemas.microsoft.com/office/powerpoint/2010/main" val="78425143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ekstislaid_1fotoga">
    <p:spTree>
      <p:nvGrpSpPr>
        <p:cNvPr id="1" name=""/>
        <p:cNvGrpSpPr/>
        <p:nvPr/>
      </p:nvGrpSpPr>
      <p:grpSpPr>
        <a:xfrm>
          <a:off x="0" y="0"/>
          <a:ext cx="0" cy="0"/>
          <a:chOff x="0" y="0"/>
          <a:chExt cx="0" cy="0"/>
        </a:xfrm>
      </p:grpSpPr>
      <p:sp>
        <p:nvSpPr>
          <p:cNvPr id="2" name="Title 1"/>
          <p:cNvSpPr>
            <a:spLocks noGrp="1"/>
          </p:cNvSpPr>
          <p:nvPr>
            <p:ph type="title"/>
          </p:nvPr>
        </p:nvSpPr>
        <p:spPr>
          <a:xfrm>
            <a:off x="289559" y="225425"/>
            <a:ext cx="5691021" cy="1325563"/>
          </a:xfrm>
        </p:spPr>
        <p:txBody>
          <a:bodyPr/>
          <a:lstStyle/>
          <a:p>
            <a:r>
              <a:rPr lang="en-GB" dirty="0"/>
              <a:t>Click to edit Master title style</a:t>
            </a:r>
            <a:endParaRPr lang="en-US" dirty="0"/>
          </a:p>
        </p:txBody>
      </p:sp>
      <p:cxnSp>
        <p:nvCxnSpPr>
          <p:cNvPr id="7" name="Straight Connector 6">
            <a:extLst>
              <a:ext uri="{FF2B5EF4-FFF2-40B4-BE49-F238E27FC236}">
                <a16:creationId xmlns:a16="http://schemas.microsoft.com/office/drawing/2014/main" id="{D175AAA5-9BBB-0878-4812-487D05511A91}"/>
              </a:ext>
            </a:extLst>
          </p:cNvPr>
          <p:cNvCxnSpPr>
            <a:cxnSpLocks/>
          </p:cNvCxnSpPr>
          <p:nvPr userDrawn="1"/>
        </p:nvCxnSpPr>
        <p:spPr>
          <a:xfrm>
            <a:off x="6096000" y="225425"/>
            <a:ext cx="0" cy="640715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9" name="Picture Placeholder 8">
            <a:extLst>
              <a:ext uri="{FF2B5EF4-FFF2-40B4-BE49-F238E27FC236}">
                <a16:creationId xmlns:a16="http://schemas.microsoft.com/office/drawing/2014/main" id="{05721413-B711-242B-15BE-765E33D8BE71}"/>
              </a:ext>
            </a:extLst>
          </p:cNvPr>
          <p:cNvSpPr>
            <a:spLocks noGrp="1"/>
          </p:cNvSpPr>
          <p:nvPr>
            <p:ph type="pic" sz="quarter" idx="11"/>
          </p:nvPr>
        </p:nvSpPr>
        <p:spPr>
          <a:xfrm>
            <a:off x="6217920" y="225425"/>
            <a:ext cx="5638792" cy="6407150"/>
          </a:xfrm>
        </p:spPr>
        <p:txBody>
          <a:bodyPr/>
          <a:lstStyle/>
          <a:p>
            <a:r>
              <a:rPr lang="en-GB"/>
              <a:t>Click icon to add picture</a:t>
            </a:r>
            <a:endParaRPr lang="en-US"/>
          </a:p>
        </p:txBody>
      </p:sp>
      <p:cxnSp>
        <p:nvCxnSpPr>
          <p:cNvPr id="5" name="Straight Connector 4">
            <a:extLst>
              <a:ext uri="{FF2B5EF4-FFF2-40B4-BE49-F238E27FC236}">
                <a16:creationId xmlns:a16="http://schemas.microsoft.com/office/drawing/2014/main" id="{84A15B4E-DF9D-EC65-E6AE-F9A1D72B222B}"/>
              </a:ext>
            </a:extLst>
          </p:cNvPr>
          <p:cNvCxnSpPr/>
          <p:nvPr userDrawn="1"/>
        </p:nvCxnSpPr>
        <p:spPr>
          <a:xfrm>
            <a:off x="192088" y="225425"/>
            <a:ext cx="0" cy="640715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B12F6B23-1C0A-7268-41F0-E938939713FC}"/>
              </a:ext>
            </a:extLst>
          </p:cNvPr>
          <p:cNvCxnSpPr/>
          <p:nvPr userDrawn="1"/>
        </p:nvCxnSpPr>
        <p:spPr>
          <a:xfrm>
            <a:off x="11972132" y="225425"/>
            <a:ext cx="0" cy="640715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3" name="Text Placeholder 8">
            <a:extLst>
              <a:ext uri="{FF2B5EF4-FFF2-40B4-BE49-F238E27FC236}">
                <a16:creationId xmlns:a16="http://schemas.microsoft.com/office/drawing/2014/main" id="{014EBFE2-6BDF-626C-16A5-21AA99917C8C}"/>
              </a:ext>
            </a:extLst>
          </p:cNvPr>
          <p:cNvSpPr>
            <a:spLocks noGrp="1"/>
          </p:cNvSpPr>
          <p:nvPr>
            <p:ph type="body" sz="quarter" idx="10"/>
          </p:nvPr>
        </p:nvSpPr>
        <p:spPr>
          <a:xfrm>
            <a:off x="288926" y="2892425"/>
            <a:ext cx="5685156" cy="3740150"/>
          </a:xfrm>
        </p:spPr>
        <p:txBody>
          <a:bodyPr numCol="1"/>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EE"/>
          </a:p>
        </p:txBody>
      </p:sp>
    </p:spTree>
    <p:extLst>
      <p:ext uri="{BB962C8B-B14F-4D97-AF65-F5344CB8AC3E}">
        <p14:creationId xmlns:p14="http://schemas.microsoft.com/office/powerpoint/2010/main" val="354306174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ekstislaid_1foto_pildiallkirjaga">
    <p:spTree>
      <p:nvGrpSpPr>
        <p:cNvPr id="1" name=""/>
        <p:cNvGrpSpPr/>
        <p:nvPr/>
      </p:nvGrpSpPr>
      <p:grpSpPr>
        <a:xfrm>
          <a:off x="0" y="0"/>
          <a:ext cx="0" cy="0"/>
          <a:chOff x="0" y="0"/>
          <a:chExt cx="0" cy="0"/>
        </a:xfrm>
      </p:grpSpPr>
      <p:sp>
        <p:nvSpPr>
          <p:cNvPr id="2" name="Title 1"/>
          <p:cNvSpPr>
            <a:spLocks noGrp="1"/>
          </p:cNvSpPr>
          <p:nvPr>
            <p:ph type="title"/>
          </p:nvPr>
        </p:nvSpPr>
        <p:spPr>
          <a:xfrm>
            <a:off x="289559" y="225425"/>
            <a:ext cx="5691021" cy="1325563"/>
          </a:xfrm>
        </p:spPr>
        <p:txBody>
          <a:bodyPr/>
          <a:lstStyle/>
          <a:p>
            <a:r>
              <a:rPr lang="en-GB" dirty="0"/>
              <a:t>Click to edit Master title style</a:t>
            </a:r>
            <a:endParaRPr lang="en-US" dirty="0"/>
          </a:p>
        </p:txBody>
      </p:sp>
      <p:cxnSp>
        <p:nvCxnSpPr>
          <p:cNvPr id="7" name="Straight Connector 6">
            <a:extLst>
              <a:ext uri="{FF2B5EF4-FFF2-40B4-BE49-F238E27FC236}">
                <a16:creationId xmlns:a16="http://schemas.microsoft.com/office/drawing/2014/main" id="{D175AAA5-9BBB-0878-4812-487D05511A91}"/>
              </a:ext>
            </a:extLst>
          </p:cNvPr>
          <p:cNvCxnSpPr>
            <a:cxnSpLocks/>
          </p:cNvCxnSpPr>
          <p:nvPr userDrawn="1"/>
        </p:nvCxnSpPr>
        <p:spPr>
          <a:xfrm>
            <a:off x="6096000" y="225425"/>
            <a:ext cx="0" cy="640715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84A15B4E-DF9D-EC65-E6AE-F9A1D72B222B}"/>
              </a:ext>
            </a:extLst>
          </p:cNvPr>
          <p:cNvCxnSpPr/>
          <p:nvPr userDrawn="1"/>
        </p:nvCxnSpPr>
        <p:spPr>
          <a:xfrm>
            <a:off x="192088" y="225425"/>
            <a:ext cx="0" cy="640715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B12F6B23-1C0A-7268-41F0-E938939713FC}"/>
              </a:ext>
            </a:extLst>
          </p:cNvPr>
          <p:cNvCxnSpPr/>
          <p:nvPr userDrawn="1"/>
        </p:nvCxnSpPr>
        <p:spPr>
          <a:xfrm>
            <a:off x="11972132" y="225425"/>
            <a:ext cx="0" cy="640715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8" name="Text Placeholder 7">
            <a:extLst>
              <a:ext uri="{FF2B5EF4-FFF2-40B4-BE49-F238E27FC236}">
                <a16:creationId xmlns:a16="http://schemas.microsoft.com/office/drawing/2014/main" id="{0647C1A2-FAE2-1F02-6EC5-18C2B847BF05}"/>
              </a:ext>
            </a:extLst>
          </p:cNvPr>
          <p:cNvSpPr>
            <a:spLocks noGrp="1"/>
          </p:cNvSpPr>
          <p:nvPr>
            <p:ph type="body" sz="quarter" idx="12"/>
          </p:nvPr>
        </p:nvSpPr>
        <p:spPr>
          <a:xfrm>
            <a:off x="6218238" y="6434051"/>
            <a:ext cx="5638800" cy="198524"/>
          </a:xfrm>
        </p:spPr>
        <p:txBody>
          <a:bodyPr bIns="0" anchor="b" anchorCtr="0"/>
          <a:lstStyle>
            <a:lvl1pPr algn="r">
              <a:defRPr sz="1200"/>
            </a:lvl1pPr>
            <a:lvl2pPr algn="r">
              <a:defRPr sz="1200"/>
            </a:lvl2pPr>
            <a:lvl3pPr algn="r">
              <a:defRPr sz="1200"/>
            </a:lvl3pPr>
            <a:lvl4pPr algn="r">
              <a:defRPr sz="1200"/>
            </a:lvl4pPr>
            <a:lvl5pPr algn="r">
              <a:defRPr sz="12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EE"/>
          </a:p>
        </p:txBody>
      </p:sp>
      <p:sp>
        <p:nvSpPr>
          <p:cNvPr id="10" name="Picture Placeholder 8">
            <a:extLst>
              <a:ext uri="{FF2B5EF4-FFF2-40B4-BE49-F238E27FC236}">
                <a16:creationId xmlns:a16="http://schemas.microsoft.com/office/drawing/2014/main" id="{0F51764B-87B2-18EA-27B9-64613AA77A27}"/>
              </a:ext>
            </a:extLst>
          </p:cNvPr>
          <p:cNvSpPr>
            <a:spLocks noGrp="1"/>
          </p:cNvSpPr>
          <p:nvPr>
            <p:ph type="pic" sz="quarter" idx="11"/>
          </p:nvPr>
        </p:nvSpPr>
        <p:spPr>
          <a:xfrm>
            <a:off x="6217920" y="225425"/>
            <a:ext cx="5638792" cy="6083935"/>
          </a:xfrm>
        </p:spPr>
        <p:txBody>
          <a:bodyPr/>
          <a:lstStyle/>
          <a:p>
            <a:r>
              <a:rPr lang="en-GB"/>
              <a:t>Click icon to add picture</a:t>
            </a:r>
            <a:endParaRPr lang="en-US"/>
          </a:p>
        </p:txBody>
      </p:sp>
      <p:sp>
        <p:nvSpPr>
          <p:cNvPr id="14" name="Text Placeholder 12">
            <a:extLst>
              <a:ext uri="{FF2B5EF4-FFF2-40B4-BE49-F238E27FC236}">
                <a16:creationId xmlns:a16="http://schemas.microsoft.com/office/drawing/2014/main" id="{9A393E4D-B8F1-DBB1-18D6-412EC1C3CCEB}"/>
              </a:ext>
            </a:extLst>
          </p:cNvPr>
          <p:cNvSpPr>
            <a:spLocks noGrp="1"/>
          </p:cNvSpPr>
          <p:nvPr>
            <p:ph type="body" sz="quarter" idx="13"/>
          </p:nvPr>
        </p:nvSpPr>
        <p:spPr>
          <a:xfrm>
            <a:off x="288925" y="2892425"/>
            <a:ext cx="5684838" cy="374015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EE"/>
          </a:p>
        </p:txBody>
      </p:sp>
    </p:spTree>
    <p:extLst>
      <p:ext uri="{BB962C8B-B14F-4D97-AF65-F5344CB8AC3E}">
        <p14:creationId xmlns:p14="http://schemas.microsoft.com/office/powerpoint/2010/main" val="16732164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ekstislaid_paljuteksti">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7270EDFA-C158-686E-367E-BC564B27B529}"/>
              </a:ext>
            </a:extLst>
          </p:cNvPr>
          <p:cNvCxnSpPr/>
          <p:nvPr userDrawn="1"/>
        </p:nvCxnSpPr>
        <p:spPr>
          <a:xfrm>
            <a:off x="192088" y="225425"/>
            <a:ext cx="0" cy="640715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6535DC60-A5DB-A64E-A4EC-E672980C1CD4}"/>
              </a:ext>
            </a:extLst>
          </p:cNvPr>
          <p:cNvCxnSpPr/>
          <p:nvPr userDrawn="1"/>
        </p:nvCxnSpPr>
        <p:spPr>
          <a:xfrm>
            <a:off x="11972132" y="225425"/>
            <a:ext cx="0" cy="640715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58CFB8C2-E7A1-73AC-18EE-EE01C8D90216}"/>
              </a:ext>
            </a:extLst>
          </p:cNvPr>
          <p:cNvSpPr txBox="1"/>
          <p:nvPr userDrawn="1"/>
        </p:nvSpPr>
        <p:spPr>
          <a:xfrm>
            <a:off x="8004629" y="1574800"/>
            <a:ext cx="0" cy="0"/>
          </a:xfrm>
          <a:prstGeom prst="rect">
            <a:avLst/>
          </a:prstGeom>
        </p:spPr>
        <p:txBody>
          <a:bodyPr vert="horz" wrap="none" lIns="91440" tIns="45720" rIns="91440" bIns="45720" rtlCol="0" anchor="b">
            <a:noAutofit/>
          </a:bodyPr>
          <a:lstStyle/>
          <a:p>
            <a:pPr algn="l"/>
            <a:endParaRPr lang="en-EE" sz="1200" dirty="0">
              <a:solidFill>
                <a:schemeClr val="tx1"/>
              </a:solidFill>
              <a:latin typeface="+mn-lt"/>
            </a:endParaRPr>
          </a:p>
        </p:txBody>
      </p:sp>
      <p:sp>
        <p:nvSpPr>
          <p:cNvPr id="6" name="Slide Number Placeholder 5">
            <a:extLst>
              <a:ext uri="{FF2B5EF4-FFF2-40B4-BE49-F238E27FC236}">
                <a16:creationId xmlns:a16="http://schemas.microsoft.com/office/drawing/2014/main" id="{994C2471-4BAC-1CA1-F914-7C245491055C}"/>
              </a:ext>
            </a:extLst>
          </p:cNvPr>
          <p:cNvSpPr>
            <a:spLocks noGrp="1"/>
          </p:cNvSpPr>
          <p:nvPr>
            <p:ph type="sldNum" sz="quarter" idx="4"/>
          </p:nvPr>
        </p:nvSpPr>
        <p:spPr>
          <a:xfrm>
            <a:off x="9759147" y="6332449"/>
            <a:ext cx="2110480" cy="365125"/>
          </a:xfrm>
          <a:prstGeom prst="rect">
            <a:avLst/>
          </a:prstGeom>
        </p:spPr>
        <p:txBody>
          <a:bodyPr vert="horz" lIns="91440" tIns="45720" rIns="0" bIns="45720" rtlCol="0" anchor="b"/>
          <a:lstStyle>
            <a:lvl1pPr algn="r">
              <a:defRPr sz="800">
                <a:solidFill>
                  <a:schemeClr val="accent1"/>
                </a:solidFill>
                <a:latin typeface="Inter" panose="02000503000000020004" pitchFamily="2" charset="0"/>
                <a:ea typeface="Inter" panose="02000503000000020004" pitchFamily="2" charset="0"/>
                <a:cs typeface="Inter" panose="02000503000000020004" pitchFamily="2" charset="0"/>
              </a:defRPr>
            </a:lvl1pPr>
          </a:lstStyle>
          <a:p>
            <a:fld id="{C290531D-293B-5D42-8EA8-E3B77753EB99}" type="slidenum">
              <a:rPr lang="en-EE"/>
              <a:pPr/>
              <a:t>‹#›</a:t>
            </a:fld>
            <a:endParaRPr lang="en-EE"/>
          </a:p>
        </p:txBody>
      </p:sp>
      <p:sp>
        <p:nvSpPr>
          <p:cNvPr id="2" name="Text Placeholder 8">
            <a:extLst>
              <a:ext uri="{FF2B5EF4-FFF2-40B4-BE49-F238E27FC236}">
                <a16:creationId xmlns:a16="http://schemas.microsoft.com/office/drawing/2014/main" id="{1CF2C8FB-4660-6022-7B55-DC6EC9909438}"/>
              </a:ext>
            </a:extLst>
          </p:cNvPr>
          <p:cNvSpPr>
            <a:spLocks noGrp="1"/>
          </p:cNvSpPr>
          <p:nvPr>
            <p:ph type="body" sz="quarter" idx="10"/>
          </p:nvPr>
        </p:nvSpPr>
        <p:spPr>
          <a:xfrm>
            <a:off x="288925" y="400833"/>
            <a:ext cx="9470219" cy="6231742"/>
          </a:xfrm>
        </p:spPr>
        <p:txBody>
          <a:bodyPr numCol="1"/>
          <a:lstStyle>
            <a:lvl1pPr marL="0" indent="0">
              <a:buNone/>
              <a:defRPr/>
            </a:lvl1pPr>
            <a:lvl2pPr marL="577850" indent="-252413">
              <a:tabLst/>
              <a:defRPr/>
            </a:lvl2pPr>
            <a:lvl3pPr marL="979488" indent="-261938">
              <a:tabLst>
                <a:tab pos="1147763" algn="l"/>
                <a:tab pos="1681163" algn="l"/>
              </a:tabLst>
              <a:defRPr/>
            </a:lvl3pPr>
            <a:lvl4pPr marL="1381125" indent="-261938">
              <a:tabLst>
                <a:tab pos="1279525" algn="l"/>
              </a:tabLst>
              <a:defRPr/>
            </a:lvl4pPr>
            <a:lvl5pPr marL="1960563" indent="-271463">
              <a:tabLst>
                <a:tab pos="1554163" algn="l"/>
                <a:tab pos="1679575" algn="l"/>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EE"/>
          </a:p>
        </p:txBody>
      </p:sp>
    </p:spTree>
    <p:extLst>
      <p:ext uri="{BB962C8B-B14F-4D97-AF65-F5344CB8AC3E}">
        <p14:creationId xmlns:p14="http://schemas.microsoft.com/office/powerpoint/2010/main" val="338356120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ekstislaid_2fotoga">
    <p:spTree>
      <p:nvGrpSpPr>
        <p:cNvPr id="1" name=""/>
        <p:cNvGrpSpPr/>
        <p:nvPr/>
      </p:nvGrpSpPr>
      <p:grpSpPr>
        <a:xfrm>
          <a:off x="0" y="0"/>
          <a:ext cx="0" cy="0"/>
          <a:chOff x="0" y="0"/>
          <a:chExt cx="0" cy="0"/>
        </a:xfrm>
      </p:grpSpPr>
      <p:sp>
        <p:nvSpPr>
          <p:cNvPr id="2" name="Title 1"/>
          <p:cNvSpPr>
            <a:spLocks noGrp="1"/>
          </p:cNvSpPr>
          <p:nvPr>
            <p:ph type="title"/>
          </p:nvPr>
        </p:nvSpPr>
        <p:spPr>
          <a:xfrm>
            <a:off x="289559" y="225425"/>
            <a:ext cx="5691021" cy="1325563"/>
          </a:xfrm>
        </p:spPr>
        <p:txBody>
          <a:bodyPr/>
          <a:lstStyle/>
          <a:p>
            <a:r>
              <a:rPr lang="en-GB" dirty="0"/>
              <a:t>Click to edit Master title style</a:t>
            </a:r>
            <a:endParaRPr lang="en-US" dirty="0"/>
          </a:p>
        </p:txBody>
      </p:sp>
      <p:cxnSp>
        <p:nvCxnSpPr>
          <p:cNvPr id="7" name="Straight Connector 6">
            <a:extLst>
              <a:ext uri="{FF2B5EF4-FFF2-40B4-BE49-F238E27FC236}">
                <a16:creationId xmlns:a16="http://schemas.microsoft.com/office/drawing/2014/main" id="{D175AAA5-9BBB-0878-4812-487D05511A91}"/>
              </a:ext>
            </a:extLst>
          </p:cNvPr>
          <p:cNvCxnSpPr>
            <a:cxnSpLocks/>
          </p:cNvCxnSpPr>
          <p:nvPr userDrawn="1"/>
        </p:nvCxnSpPr>
        <p:spPr>
          <a:xfrm>
            <a:off x="6070600" y="225425"/>
            <a:ext cx="0" cy="640715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9" name="Picture Placeholder 8">
            <a:extLst>
              <a:ext uri="{FF2B5EF4-FFF2-40B4-BE49-F238E27FC236}">
                <a16:creationId xmlns:a16="http://schemas.microsoft.com/office/drawing/2014/main" id="{05721413-B711-242B-15BE-765E33D8BE71}"/>
              </a:ext>
            </a:extLst>
          </p:cNvPr>
          <p:cNvSpPr>
            <a:spLocks noGrp="1"/>
          </p:cNvSpPr>
          <p:nvPr>
            <p:ph type="pic" sz="quarter" idx="11"/>
          </p:nvPr>
        </p:nvSpPr>
        <p:spPr>
          <a:xfrm>
            <a:off x="6185367" y="225425"/>
            <a:ext cx="5673724" cy="3161760"/>
          </a:xfrm>
        </p:spPr>
        <p:txBody>
          <a:bodyPr/>
          <a:lstStyle/>
          <a:p>
            <a:r>
              <a:rPr lang="en-GB"/>
              <a:t>Click icon to add picture</a:t>
            </a:r>
            <a:endParaRPr lang="en-US"/>
          </a:p>
        </p:txBody>
      </p:sp>
      <p:cxnSp>
        <p:nvCxnSpPr>
          <p:cNvPr id="5" name="Straight Connector 4">
            <a:extLst>
              <a:ext uri="{FF2B5EF4-FFF2-40B4-BE49-F238E27FC236}">
                <a16:creationId xmlns:a16="http://schemas.microsoft.com/office/drawing/2014/main" id="{84A15B4E-DF9D-EC65-E6AE-F9A1D72B222B}"/>
              </a:ext>
            </a:extLst>
          </p:cNvPr>
          <p:cNvCxnSpPr/>
          <p:nvPr userDrawn="1"/>
        </p:nvCxnSpPr>
        <p:spPr>
          <a:xfrm>
            <a:off x="192088" y="225425"/>
            <a:ext cx="0" cy="640715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B12F6B23-1C0A-7268-41F0-E938939713FC}"/>
              </a:ext>
            </a:extLst>
          </p:cNvPr>
          <p:cNvCxnSpPr/>
          <p:nvPr userDrawn="1"/>
        </p:nvCxnSpPr>
        <p:spPr>
          <a:xfrm>
            <a:off x="11972132" y="225425"/>
            <a:ext cx="0" cy="640715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Picture Placeholder 8">
            <a:extLst>
              <a:ext uri="{FF2B5EF4-FFF2-40B4-BE49-F238E27FC236}">
                <a16:creationId xmlns:a16="http://schemas.microsoft.com/office/drawing/2014/main" id="{84822158-4AEA-BEBD-B458-C4D21F0FFD12}"/>
              </a:ext>
            </a:extLst>
          </p:cNvPr>
          <p:cNvSpPr>
            <a:spLocks noGrp="1"/>
          </p:cNvSpPr>
          <p:nvPr>
            <p:ph type="pic" sz="quarter" idx="12"/>
          </p:nvPr>
        </p:nvSpPr>
        <p:spPr>
          <a:xfrm>
            <a:off x="6185367" y="3470815"/>
            <a:ext cx="5673724" cy="3161760"/>
          </a:xfrm>
        </p:spPr>
        <p:txBody>
          <a:bodyPr/>
          <a:lstStyle/>
          <a:p>
            <a:r>
              <a:rPr lang="en-GB"/>
              <a:t>Click icon to add picture</a:t>
            </a:r>
            <a:endParaRPr lang="en-US"/>
          </a:p>
        </p:txBody>
      </p:sp>
      <p:sp>
        <p:nvSpPr>
          <p:cNvPr id="3" name="Text Placeholder 8">
            <a:extLst>
              <a:ext uri="{FF2B5EF4-FFF2-40B4-BE49-F238E27FC236}">
                <a16:creationId xmlns:a16="http://schemas.microsoft.com/office/drawing/2014/main" id="{97DEDE12-0D08-6405-E01E-FC0606F48192}"/>
              </a:ext>
            </a:extLst>
          </p:cNvPr>
          <p:cNvSpPr>
            <a:spLocks noGrp="1"/>
          </p:cNvSpPr>
          <p:nvPr>
            <p:ph type="body" sz="quarter" idx="10"/>
          </p:nvPr>
        </p:nvSpPr>
        <p:spPr>
          <a:xfrm>
            <a:off x="288926" y="2892425"/>
            <a:ext cx="5685156" cy="3740150"/>
          </a:xfrm>
        </p:spPr>
        <p:txBody>
          <a:bodyPr numCol="1"/>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EE"/>
          </a:p>
        </p:txBody>
      </p:sp>
    </p:spTree>
    <p:extLst>
      <p:ext uri="{BB962C8B-B14F-4D97-AF65-F5344CB8AC3E}">
        <p14:creationId xmlns:p14="http://schemas.microsoft.com/office/powerpoint/2010/main" val="254770950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ekstislaid_2fotoga_pildiallkirjaga">
    <p:spTree>
      <p:nvGrpSpPr>
        <p:cNvPr id="1" name=""/>
        <p:cNvGrpSpPr/>
        <p:nvPr/>
      </p:nvGrpSpPr>
      <p:grpSpPr>
        <a:xfrm>
          <a:off x="0" y="0"/>
          <a:ext cx="0" cy="0"/>
          <a:chOff x="0" y="0"/>
          <a:chExt cx="0" cy="0"/>
        </a:xfrm>
      </p:grpSpPr>
      <p:sp>
        <p:nvSpPr>
          <p:cNvPr id="2" name="Title 1"/>
          <p:cNvSpPr>
            <a:spLocks noGrp="1"/>
          </p:cNvSpPr>
          <p:nvPr>
            <p:ph type="title"/>
          </p:nvPr>
        </p:nvSpPr>
        <p:spPr>
          <a:xfrm>
            <a:off x="289559" y="225425"/>
            <a:ext cx="5691021" cy="1325563"/>
          </a:xfrm>
        </p:spPr>
        <p:txBody>
          <a:bodyPr/>
          <a:lstStyle/>
          <a:p>
            <a:r>
              <a:rPr lang="en-GB" dirty="0"/>
              <a:t>Click to edit Master title style</a:t>
            </a:r>
            <a:endParaRPr lang="en-US" dirty="0"/>
          </a:p>
        </p:txBody>
      </p:sp>
      <p:cxnSp>
        <p:nvCxnSpPr>
          <p:cNvPr id="7" name="Straight Connector 6">
            <a:extLst>
              <a:ext uri="{FF2B5EF4-FFF2-40B4-BE49-F238E27FC236}">
                <a16:creationId xmlns:a16="http://schemas.microsoft.com/office/drawing/2014/main" id="{D175AAA5-9BBB-0878-4812-487D05511A91}"/>
              </a:ext>
            </a:extLst>
          </p:cNvPr>
          <p:cNvCxnSpPr>
            <a:cxnSpLocks/>
          </p:cNvCxnSpPr>
          <p:nvPr userDrawn="1"/>
        </p:nvCxnSpPr>
        <p:spPr>
          <a:xfrm>
            <a:off x="6070600" y="225425"/>
            <a:ext cx="0" cy="640715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9" name="Picture Placeholder 8">
            <a:extLst>
              <a:ext uri="{FF2B5EF4-FFF2-40B4-BE49-F238E27FC236}">
                <a16:creationId xmlns:a16="http://schemas.microsoft.com/office/drawing/2014/main" id="{05721413-B711-242B-15BE-765E33D8BE71}"/>
              </a:ext>
            </a:extLst>
          </p:cNvPr>
          <p:cNvSpPr>
            <a:spLocks noGrp="1"/>
          </p:cNvSpPr>
          <p:nvPr>
            <p:ph type="pic" sz="quarter" idx="11"/>
          </p:nvPr>
        </p:nvSpPr>
        <p:spPr>
          <a:xfrm>
            <a:off x="6185367" y="225425"/>
            <a:ext cx="5673724" cy="2922236"/>
          </a:xfrm>
        </p:spPr>
        <p:txBody>
          <a:bodyPr/>
          <a:lstStyle/>
          <a:p>
            <a:r>
              <a:rPr lang="en-GB"/>
              <a:t>Click icon to add picture</a:t>
            </a:r>
            <a:endParaRPr lang="en-US"/>
          </a:p>
        </p:txBody>
      </p:sp>
      <p:cxnSp>
        <p:nvCxnSpPr>
          <p:cNvPr id="5" name="Straight Connector 4">
            <a:extLst>
              <a:ext uri="{FF2B5EF4-FFF2-40B4-BE49-F238E27FC236}">
                <a16:creationId xmlns:a16="http://schemas.microsoft.com/office/drawing/2014/main" id="{84A15B4E-DF9D-EC65-E6AE-F9A1D72B222B}"/>
              </a:ext>
            </a:extLst>
          </p:cNvPr>
          <p:cNvCxnSpPr/>
          <p:nvPr userDrawn="1"/>
        </p:nvCxnSpPr>
        <p:spPr>
          <a:xfrm>
            <a:off x="192088" y="225425"/>
            <a:ext cx="0" cy="640715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B12F6B23-1C0A-7268-41F0-E938939713FC}"/>
              </a:ext>
            </a:extLst>
          </p:cNvPr>
          <p:cNvCxnSpPr/>
          <p:nvPr userDrawn="1"/>
        </p:nvCxnSpPr>
        <p:spPr>
          <a:xfrm>
            <a:off x="11972132" y="225425"/>
            <a:ext cx="0" cy="640715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Picture Placeholder 8">
            <a:extLst>
              <a:ext uri="{FF2B5EF4-FFF2-40B4-BE49-F238E27FC236}">
                <a16:creationId xmlns:a16="http://schemas.microsoft.com/office/drawing/2014/main" id="{84822158-4AEA-BEBD-B458-C4D21F0FFD12}"/>
              </a:ext>
            </a:extLst>
          </p:cNvPr>
          <p:cNvSpPr>
            <a:spLocks noGrp="1"/>
          </p:cNvSpPr>
          <p:nvPr>
            <p:ph type="pic" sz="quarter" idx="12"/>
          </p:nvPr>
        </p:nvSpPr>
        <p:spPr>
          <a:xfrm>
            <a:off x="6185367" y="3470815"/>
            <a:ext cx="5673724" cy="2922236"/>
          </a:xfrm>
        </p:spPr>
        <p:txBody>
          <a:bodyPr/>
          <a:lstStyle/>
          <a:p>
            <a:r>
              <a:rPr lang="en-GB"/>
              <a:t>Click icon to add picture</a:t>
            </a:r>
            <a:endParaRPr lang="en-US"/>
          </a:p>
        </p:txBody>
      </p:sp>
      <p:sp>
        <p:nvSpPr>
          <p:cNvPr id="3" name="Content Placeholder 2">
            <a:extLst>
              <a:ext uri="{FF2B5EF4-FFF2-40B4-BE49-F238E27FC236}">
                <a16:creationId xmlns:a16="http://schemas.microsoft.com/office/drawing/2014/main" id="{87E2B9CD-E496-8DD2-6C9E-2F718A53A5BC}"/>
              </a:ext>
            </a:extLst>
          </p:cNvPr>
          <p:cNvSpPr>
            <a:spLocks noGrp="1"/>
          </p:cNvSpPr>
          <p:nvPr>
            <p:ph idx="13"/>
          </p:nvPr>
        </p:nvSpPr>
        <p:spPr>
          <a:xfrm>
            <a:off x="6178915" y="3257845"/>
            <a:ext cx="5691020" cy="129340"/>
          </a:xfrm>
        </p:spPr>
        <p:txBody>
          <a:bodyPr lIns="90000" tIns="0" rIns="0" bIns="0" anchor="b" anchorCtr="0">
            <a:noAutofit/>
          </a:bodyPr>
          <a:lstStyle>
            <a:lvl1pPr marL="0" indent="0" algn="r">
              <a:buFont typeface="Arial" panose="020B0604020202020204" pitchFamily="34" charset="0"/>
              <a:buNone/>
              <a:defRPr sz="1200"/>
            </a:lvl1pPr>
            <a:lvl2pPr marL="742950" indent="-285750" algn="r">
              <a:buFont typeface="Arial" panose="020B0604020202020204" pitchFamily="34" charset="0"/>
              <a:buChar char="•"/>
              <a:defRPr sz="1200"/>
            </a:lvl2pPr>
            <a:lvl3pPr marL="1200150" indent="-285750" algn="r">
              <a:buFont typeface="Arial" panose="020B0604020202020204" pitchFamily="34" charset="0"/>
              <a:buChar char="•"/>
              <a:defRPr sz="1200"/>
            </a:lvl3pPr>
            <a:lvl4pPr marL="1657350" indent="-285750" algn="r">
              <a:buFont typeface="Arial" panose="020B0604020202020204" pitchFamily="34" charset="0"/>
              <a:buChar char="•"/>
              <a:defRPr sz="1200"/>
            </a:lvl4pPr>
            <a:lvl5pPr marL="2114550" indent="-285750" algn="r">
              <a:buFont typeface="Arial" panose="020B0604020202020204" pitchFamily="34" charset="0"/>
              <a:buChar char="•"/>
              <a:defRPr sz="12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0" name="Content Placeholder 2">
            <a:extLst>
              <a:ext uri="{FF2B5EF4-FFF2-40B4-BE49-F238E27FC236}">
                <a16:creationId xmlns:a16="http://schemas.microsoft.com/office/drawing/2014/main" id="{B6491800-FE92-8FFA-9F69-662A297E40C7}"/>
              </a:ext>
            </a:extLst>
          </p:cNvPr>
          <p:cNvSpPr>
            <a:spLocks noGrp="1"/>
          </p:cNvSpPr>
          <p:nvPr>
            <p:ph idx="14"/>
          </p:nvPr>
        </p:nvSpPr>
        <p:spPr>
          <a:xfrm>
            <a:off x="6178915" y="6519433"/>
            <a:ext cx="5691020" cy="129340"/>
          </a:xfrm>
        </p:spPr>
        <p:txBody>
          <a:bodyPr lIns="90000" tIns="0" rIns="0" bIns="0" anchor="b" anchorCtr="0">
            <a:noAutofit/>
          </a:bodyPr>
          <a:lstStyle>
            <a:lvl1pPr marL="0" indent="0" algn="r">
              <a:buFont typeface="Arial" panose="020B0604020202020204" pitchFamily="34" charset="0"/>
              <a:buNone/>
              <a:defRPr sz="1200"/>
            </a:lvl1pPr>
            <a:lvl2pPr marL="742950" indent="-285750" algn="r">
              <a:buFont typeface="Arial" panose="020B0604020202020204" pitchFamily="34" charset="0"/>
              <a:buChar char="•"/>
              <a:defRPr sz="1200"/>
            </a:lvl2pPr>
            <a:lvl3pPr marL="1200150" indent="-285750" algn="r">
              <a:buFont typeface="Arial" panose="020B0604020202020204" pitchFamily="34" charset="0"/>
              <a:buChar char="•"/>
              <a:defRPr sz="1200"/>
            </a:lvl3pPr>
            <a:lvl4pPr marL="1657350" indent="-285750" algn="r">
              <a:buFont typeface="Arial" panose="020B0604020202020204" pitchFamily="34" charset="0"/>
              <a:buChar char="•"/>
              <a:defRPr sz="1200"/>
            </a:lvl4pPr>
            <a:lvl5pPr marL="2114550" indent="-285750" algn="r">
              <a:buFont typeface="Arial" panose="020B0604020202020204" pitchFamily="34" charset="0"/>
              <a:buChar char="•"/>
              <a:defRPr sz="12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1" name="Text Placeholder 8">
            <a:extLst>
              <a:ext uri="{FF2B5EF4-FFF2-40B4-BE49-F238E27FC236}">
                <a16:creationId xmlns:a16="http://schemas.microsoft.com/office/drawing/2014/main" id="{76AA0596-DC65-E604-224A-391A9594D851}"/>
              </a:ext>
            </a:extLst>
          </p:cNvPr>
          <p:cNvSpPr>
            <a:spLocks noGrp="1"/>
          </p:cNvSpPr>
          <p:nvPr>
            <p:ph type="body" sz="quarter" idx="10"/>
          </p:nvPr>
        </p:nvSpPr>
        <p:spPr>
          <a:xfrm>
            <a:off x="288926" y="2892425"/>
            <a:ext cx="5685156" cy="3740150"/>
          </a:xfrm>
        </p:spPr>
        <p:txBody>
          <a:bodyPr numCol="1"/>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EE"/>
          </a:p>
        </p:txBody>
      </p:sp>
    </p:spTree>
    <p:extLst>
      <p:ext uri="{BB962C8B-B14F-4D97-AF65-F5344CB8AC3E}">
        <p14:creationId xmlns:p14="http://schemas.microsoft.com/office/powerpoint/2010/main" val="308891200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ekstislaid_3fotoga">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ADD9420D-7BB1-2AF3-BFA4-649DF6F988DD}"/>
              </a:ext>
            </a:extLst>
          </p:cNvPr>
          <p:cNvSpPr txBox="1"/>
          <p:nvPr userDrawn="1"/>
        </p:nvSpPr>
        <p:spPr>
          <a:xfrm>
            <a:off x="192088" y="1628503"/>
            <a:ext cx="7236323" cy="966651"/>
          </a:xfrm>
          <a:prstGeom prst="rect">
            <a:avLst/>
          </a:prstGeom>
        </p:spPr>
        <p:txBody>
          <a:bodyPr vert="horz" wrap="square" lIns="91440" tIns="45720" rIns="91440" bIns="45720" rtlCol="0" anchor="b">
            <a:noAutofit/>
          </a:bodyPr>
          <a:lstStyle/>
          <a:p>
            <a:pPr algn="l"/>
            <a:endParaRPr lang="en-EE" sz="1200" dirty="0">
              <a:solidFill>
                <a:schemeClr val="tx1"/>
              </a:solidFill>
              <a:latin typeface="+mn-lt"/>
            </a:endParaRPr>
          </a:p>
        </p:txBody>
      </p:sp>
      <p:sp>
        <p:nvSpPr>
          <p:cNvPr id="3" name="Picture Placeholder 8">
            <a:extLst>
              <a:ext uri="{FF2B5EF4-FFF2-40B4-BE49-F238E27FC236}">
                <a16:creationId xmlns:a16="http://schemas.microsoft.com/office/drawing/2014/main" id="{0E319F47-11BD-871A-548D-1E7B49ED929F}"/>
              </a:ext>
            </a:extLst>
          </p:cNvPr>
          <p:cNvSpPr>
            <a:spLocks noGrp="1"/>
          </p:cNvSpPr>
          <p:nvPr>
            <p:ph type="pic" sz="quarter" idx="11"/>
          </p:nvPr>
        </p:nvSpPr>
        <p:spPr>
          <a:xfrm>
            <a:off x="324223" y="2781299"/>
            <a:ext cx="3754437" cy="3851275"/>
          </a:xfrm>
        </p:spPr>
        <p:txBody>
          <a:bodyPr/>
          <a:lstStyle/>
          <a:p>
            <a:r>
              <a:rPr lang="en-GB"/>
              <a:t>Click icon to add picture</a:t>
            </a:r>
            <a:endParaRPr lang="en-US"/>
          </a:p>
        </p:txBody>
      </p:sp>
      <p:sp>
        <p:nvSpPr>
          <p:cNvPr id="6" name="Picture Placeholder 8">
            <a:extLst>
              <a:ext uri="{FF2B5EF4-FFF2-40B4-BE49-F238E27FC236}">
                <a16:creationId xmlns:a16="http://schemas.microsoft.com/office/drawing/2014/main" id="{08064127-4451-77B3-11E7-7F6D086BF990}"/>
              </a:ext>
            </a:extLst>
          </p:cNvPr>
          <p:cNvSpPr>
            <a:spLocks noGrp="1"/>
          </p:cNvSpPr>
          <p:nvPr>
            <p:ph type="pic" sz="quarter" idx="12"/>
          </p:nvPr>
        </p:nvSpPr>
        <p:spPr>
          <a:xfrm>
            <a:off x="4200898" y="2781299"/>
            <a:ext cx="3754437" cy="3851275"/>
          </a:xfrm>
        </p:spPr>
        <p:txBody>
          <a:bodyPr/>
          <a:lstStyle/>
          <a:p>
            <a:r>
              <a:rPr lang="en-GB"/>
              <a:t>Click icon to add picture</a:t>
            </a:r>
            <a:endParaRPr lang="en-US"/>
          </a:p>
        </p:txBody>
      </p:sp>
      <p:sp>
        <p:nvSpPr>
          <p:cNvPr id="8" name="Picture Placeholder 8">
            <a:extLst>
              <a:ext uri="{FF2B5EF4-FFF2-40B4-BE49-F238E27FC236}">
                <a16:creationId xmlns:a16="http://schemas.microsoft.com/office/drawing/2014/main" id="{CAF161FC-C44B-A9D7-45F0-36C86A186355}"/>
              </a:ext>
            </a:extLst>
          </p:cNvPr>
          <p:cNvSpPr>
            <a:spLocks noGrp="1"/>
          </p:cNvSpPr>
          <p:nvPr>
            <p:ph type="pic" sz="quarter" idx="13"/>
          </p:nvPr>
        </p:nvSpPr>
        <p:spPr>
          <a:xfrm>
            <a:off x="8077574" y="2781299"/>
            <a:ext cx="3754437" cy="3851275"/>
          </a:xfrm>
        </p:spPr>
        <p:txBody>
          <a:bodyPr/>
          <a:lstStyle/>
          <a:p>
            <a:r>
              <a:rPr lang="en-GB"/>
              <a:t>Click icon to add picture</a:t>
            </a:r>
            <a:endParaRPr lang="en-US"/>
          </a:p>
        </p:txBody>
      </p:sp>
      <p:sp>
        <p:nvSpPr>
          <p:cNvPr id="9" name="Title 1">
            <a:extLst>
              <a:ext uri="{FF2B5EF4-FFF2-40B4-BE49-F238E27FC236}">
                <a16:creationId xmlns:a16="http://schemas.microsoft.com/office/drawing/2014/main" id="{41ABDE9B-9C09-D435-851D-638220FC24D1}"/>
              </a:ext>
            </a:extLst>
          </p:cNvPr>
          <p:cNvSpPr>
            <a:spLocks noGrp="1"/>
          </p:cNvSpPr>
          <p:nvPr>
            <p:ph type="title"/>
          </p:nvPr>
        </p:nvSpPr>
        <p:spPr>
          <a:xfrm>
            <a:off x="289559" y="225426"/>
            <a:ext cx="9794237" cy="854074"/>
          </a:xfrm>
        </p:spPr>
        <p:txBody>
          <a:bodyPr/>
          <a:lstStyle/>
          <a:p>
            <a:r>
              <a:rPr lang="en-GB" dirty="0"/>
              <a:t>Click to edit Master title style</a:t>
            </a:r>
            <a:endParaRPr lang="en-US" dirty="0"/>
          </a:p>
        </p:txBody>
      </p:sp>
      <p:cxnSp>
        <p:nvCxnSpPr>
          <p:cNvPr id="10" name="Straight Connector 9">
            <a:extLst>
              <a:ext uri="{FF2B5EF4-FFF2-40B4-BE49-F238E27FC236}">
                <a16:creationId xmlns:a16="http://schemas.microsoft.com/office/drawing/2014/main" id="{4D1E970B-7F73-EC18-488E-F4C2B58F89B5}"/>
              </a:ext>
            </a:extLst>
          </p:cNvPr>
          <p:cNvCxnSpPr/>
          <p:nvPr userDrawn="1"/>
        </p:nvCxnSpPr>
        <p:spPr>
          <a:xfrm>
            <a:off x="192088" y="225425"/>
            <a:ext cx="0" cy="640715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876A31C9-3EA7-C89F-2E85-6DEC40724A3E}"/>
              </a:ext>
            </a:extLst>
          </p:cNvPr>
          <p:cNvCxnSpPr/>
          <p:nvPr userDrawn="1"/>
        </p:nvCxnSpPr>
        <p:spPr>
          <a:xfrm>
            <a:off x="11972132" y="225425"/>
            <a:ext cx="0" cy="640715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Content Placeholder 2">
            <a:extLst>
              <a:ext uri="{FF2B5EF4-FFF2-40B4-BE49-F238E27FC236}">
                <a16:creationId xmlns:a16="http://schemas.microsoft.com/office/drawing/2014/main" id="{83458E44-B381-9C32-E21B-6D9FC14B2E75}"/>
              </a:ext>
            </a:extLst>
          </p:cNvPr>
          <p:cNvSpPr>
            <a:spLocks noGrp="1"/>
          </p:cNvSpPr>
          <p:nvPr>
            <p:ph idx="1"/>
          </p:nvPr>
        </p:nvSpPr>
        <p:spPr>
          <a:xfrm>
            <a:off x="289559" y="1079500"/>
            <a:ext cx="9792287" cy="1515654"/>
          </a:xfrm>
        </p:spPr>
        <p:txBody>
          <a:bodyPr anchor="b"/>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423593572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ekstislaid_3fotoga_pildiallkirjaga">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ADD9420D-7BB1-2AF3-BFA4-649DF6F988DD}"/>
              </a:ext>
            </a:extLst>
          </p:cNvPr>
          <p:cNvSpPr txBox="1"/>
          <p:nvPr userDrawn="1"/>
        </p:nvSpPr>
        <p:spPr>
          <a:xfrm>
            <a:off x="192088" y="1628503"/>
            <a:ext cx="7236323" cy="966651"/>
          </a:xfrm>
          <a:prstGeom prst="rect">
            <a:avLst/>
          </a:prstGeom>
        </p:spPr>
        <p:txBody>
          <a:bodyPr vert="horz" wrap="square" lIns="91440" tIns="45720" rIns="91440" bIns="45720" rtlCol="0" anchor="b">
            <a:noAutofit/>
          </a:bodyPr>
          <a:lstStyle/>
          <a:p>
            <a:pPr algn="l"/>
            <a:endParaRPr lang="en-EE" sz="1200" dirty="0">
              <a:solidFill>
                <a:schemeClr val="tx1"/>
              </a:solidFill>
              <a:latin typeface="+mn-lt"/>
            </a:endParaRPr>
          </a:p>
        </p:txBody>
      </p:sp>
      <p:sp>
        <p:nvSpPr>
          <p:cNvPr id="3" name="Picture Placeholder 8">
            <a:extLst>
              <a:ext uri="{FF2B5EF4-FFF2-40B4-BE49-F238E27FC236}">
                <a16:creationId xmlns:a16="http://schemas.microsoft.com/office/drawing/2014/main" id="{0E319F47-11BD-871A-548D-1E7B49ED929F}"/>
              </a:ext>
            </a:extLst>
          </p:cNvPr>
          <p:cNvSpPr>
            <a:spLocks noGrp="1"/>
          </p:cNvSpPr>
          <p:nvPr>
            <p:ph type="pic" sz="quarter" idx="11"/>
          </p:nvPr>
        </p:nvSpPr>
        <p:spPr>
          <a:xfrm>
            <a:off x="324223" y="2781299"/>
            <a:ext cx="3754437" cy="3588503"/>
          </a:xfrm>
        </p:spPr>
        <p:txBody>
          <a:bodyPr/>
          <a:lstStyle/>
          <a:p>
            <a:r>
              <a:rPr lang="en-GB"/>
              <a:t>Click icon to add picture</a:t>
            </a:r>
            <a:endParaRPr lang="en-US"/>
          </a:p>
        </p:txBody>
      </p:sp>
      <p:sp>
        <p:nvSpPr>
          <p:cNvPr id="6" name="Picture Placeholder 8">
            <a:extLst>
              <a:ext uri="{FF2B5EF4-FFF2-40B4-BE49-F238E27FC236}">
                <a16:creationId xmlns:a16="http://schemas.microsoft.com/office/drawing/2014/main" id="{08064127-4451-77B3-11E7-7F6D086BF990}"/>
              </a:ext>
            </a:extLst>
          </p:cNvPr>
          <p:cNvSpPr>
            <a:spLocks noGrp="1"/>
          </p:cNvSpPr>
          <p:nvPr>
            <p:ph type="pic" sz="quarter" idx="12"/>
          </p:nvPr>
        </p:nvSpPr>
        <p:spPr>
          <a:xfrm>
            <a:off x="4200898" y="2781299"/>
            <a:ext cx="3754437" cy="3588503"/>
          </a:xfrm>
        </p:spPr>
        <p:txBody>
          <a:bodyPr/>
          <a:lstStyle/>
          <a:p>
            <a:r>
              <a:rPr lang="en-GB"/>
              <a:t>Click icon to add picture</a:t>
            </a:r>
            <a:endParaRPr lang="en-US"/>
          </a:p>
        </p:txBody>
      </p:sp>
      <p:sp>
        <p:nvSpPr>
          <p:cNvPr id="8" name="Picture Placeholder 8">
            <a:extLst>
              <a:ext uri="{FF2B5EF4-FFF2-40B4-BE49-F238E27FC236}">
                <a16:creationId xmlns:a16="http://schemas.microsoft.com/office/drawing/2014/main" id="{CAF161FC-C44B-A9D7-45F0-36C86A186355}"/>
              </a:ext>
            </a:extLst>
          </p:cNvPr>
          <p:cNvSpPr>
            <a:spLocks noGrp="1"/>
          </p:cNvSpPr>
          <p:nvPr>
            <p:ph type="pic" sz="quarter" idx="13"/>
          </p:nvPr>
        </p:nvSpPr>
        <p:spPr>
          <a:xfrm>
            <a:off x="8077574" y="2781299"/>
            <a:ext cx="3754437" cy="3588503"/>
          </a:xfrm>
        </p:spPr>
        <p:txBody>
          <a:bodyPr/>
          <a:lstStyle/>
          <a:p>
            <a:r>
              <a:rPr lang="en-GB"/>
              <a:t>Click icon to add picture</a:t>
            </a:r>
            <a:endParaRPr lang="en-US"/>
          </a:p>
        </p:txBody>
      </p:sp>
      <p:sp>
        <p:nvSpPr>
          <p:cNvPr id="9" name="Title 1">
            <a:extLst>
              <a:ext uri="{FF2B5EF4-FFF2-40B4-BE49-F238E27FC236}">
                <a16:creationId xmlns:a16="http://schemas.microsoft.com/office/drawing/2014/main" id="{41ABDE9B-9C09-D435-851D-638220FC24D1}"/>
              </a:ext>
            </a:extLst>
          </p:cNvPr>
          <p:cNvSpPr>
            <a:spLocks noGrp="1"/>
          </p:cNvSpPr>
          <p:nvPr>
            <p:ph type="title"/>
          </p:nvPr>
        </p:nvSpPr>
        <p:spPr>
          <a:xfrm>
            <a:off x="289559" y="225426"/>
            <a:ext cx="9794237" cy="1216932"/>
          </a:xfrm>
        </p:spPr>
        <p:txBody>
          <a:bodyPr/>
          <a:lstStyle/>
          <a:p>
            <a:r>
              <a:rPr lang="en-GB" dirty="0"/>
              <a:t>Click to edit Master title style</a:t>
            </a:r>
            <a:endParaRPr lang="en-US" dirty="0"/>
          </a:p>
        </p:txBody>
      </p:sp>
      <p:cxnSp>
        <p:nvCxnSpPr>
          <p:cNvPr id="10" name="Straight Connector 9">
            <a:extLst>
              <a:ext uri="{FF2B5EF4-FFF2-40B4-BE49-F238E27FC236}">
                <a16:creationId xmlns:a16="http://schemas.microsoft.com/office/drawing/2014/main" id="{4D1E970B-7F73-EC18-488E-F4C2B58F89B5}"/>
              </a:ext>
            </a:extLst>
          </p:cNvPr>
          <p:cNvCxnSpPr/>
          <p:nvPr userDrawn="1"/>
        </p:nvCxnSpPr>
        <p:spPr>
          <a:xfrm>
            <a:off x="192088" y="225425"/>
            <a:ext cx="0" cy="640715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876A31C9-3EA7-C89F-2E85-6DEC40724A3E}"/>
              </a:ext>
            </a:extLst>
          </p:cNvPr>
          <p:cNvCxnSpPr/>
          <p:nvPr userDrawn="1"/>
        </p:nvCxnSpPr>
        <p:spPr>
          <a:xfrm>
            <a:off x="11972132" y="225425"/>
            <a:ext cx="0" cy="640715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Content Placeholder 2">
            <a:extLst>
              <a:ext uri="{FF2B5EF4-FFF2-40B4-BE49-F238E27FC236}">
                <a16:creationId xmlns:a16="http://schemas.microsoft.com/office/drawing/2014/main" id="{83458E44-B381-9C32-E21B-6D9FC14B2E75}"/>
              </a:ext>
            </a:extLst>
          </p:cNvPr>
          <p:cNvSpPr>
            <a:spLocks noGrp="1"/>
          </p:cNvSpPr>
          <p:nvPr>
            <p:ph idx="1"/>
          </p:nvPr>
        </p:nvSpPr>
        <p:spPr>
          <a:xfrm>
            <a:off x="289559" y="1555422"/>
            <a:ext cx="9792287" cy="1039731"/>
          </a:xfrm>
        </p:spPr>
        <p:txBody>
          <a:bodyPr anchor="b"/>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2" name="Content Placeholder 2">
            <a:extLst>
              <a:ext uri="{FF2B5EF4-FFF2-40B4-BE49-F238E27FC236}">
                <a16:creationId xmlns:a16="http://schemas.microsoft.com/office/drawing/2014/main" id="{38EA686D-DD6A-AD0D-D843-E0A96955058F}"/>
              </a:ext>
            </a:extLst>
          </p:cNvPr>
          <p:cNvSpPr>
            <a:spLocks noGrp="1"/>
          </p:cNvSpPr>
          <p:nvPr>
            <p:ph idx="14"/>
          </p:nvPr>
        </p:nvSpPr>
        <p:spPr>
          <a:xfrm>
            <a:off x="324223" y="6369802"/>
            <a:ext cx="3769935" cy="262771"/>
          </a:xfrm>
        </p:spPr>
        <p:txBody>
          <a:bodyPr lIns="0" anchor="b"/>
          <a:lstStyle>
            <a:lvl1pPr>
              <a:defRPr sz="1200"/>
            </a:lvl1pPr>
            <a:lvl2pPr>
              <a:defRPr sz="1200"/>
            </a:lvl2pPr>
            <a:lvl3pPr>
              <a:defRPr sz="1200"/>
            </a:lvl3pPr>
            <a:lvl4pPr>
              <a:defRPr sz="1200"/>
            </a:lvl4pPr>
            <a:lvl5pPr>
              <a:defRPr sz="12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Content Placeholder 2">
            <a:extLst>
              <a:ext uri="{FF2B5EF4-FFF2-40B4-BE49-F238E27FC236}">
                <a16:creationId xmlns:a16="http://schemas.microsoft.com/office/drawing/2014/main" id="{2C107E35-1200-7722-F669-E204F4C211F3}"/>
              </a:ext>
            </a:extLst>
          </p:cNvPr>
          <p:cNvSpPr>
            <a:spLocks noGrp="1"/>
          </p:cNvSpPr>
          <p:nvPr>
            <p:ph idx="15"/>
          </p:nvPr>
        </p:nvSpPr>
        <p:spPr>
          <a:xfrm>
            <a:off x="4200898" y="6369802"/>
            <a:ext cx="3775586" cy="262771"/>
          </a:xfrm>
        </p:spPr>
        <p:txBody>
          <a:bodyPr lIns="0" anchor="b"/>
          <a:lstStyle>
            <a:lvl1pPr>
              <a:defRPr sz="1200"/>
            </a:lvl1pPr>
            <a:lvl2pPr>
              <a:defRPr sz="1200"/>
            </a:lvl2pPr>
            <a:lvl3pPr>
              <a:defRPr sz="1200"/>
            </a:lvl3pPr>
            <a:lvl4pPr>
              <a:defRPr sz="1200"/>
            </a:lvl4pPr>
            <a:lvl5pPr>
              <a:defRPr sz="12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Content Placeholder 2">
            <a:extLst>
              <a:ext uri="{FF2B5EF4-FFF2-40B4-BE49-F238E27FC236}">
                <a16:creationId xmlns:a16="http://schemas.microsoft.com/office/drawing/2014/main" id="{DD949B4D-98A8-4B9F-AE64-5D1186D442C2}"/>
              </a:ext>
            </a:extLst>
          </p:cNvPr>
          <p:cNvSpPr>
            <a:spLocks noGrp="1"/>
          </p:cNvSpPr>
          <p:nvPr>
            <p:ph idx="16"/>
          </p:nvPr>
        </p:nvSpPr>
        <p:spPr>
          <a:xfrm>
            <a:off x="8077573" y="6369802"/>
            <a:ext cx="3754436" cy="262771"/>
          </a:xfrm>
        </p:spPr>
        <p:txBody>
          <a:bodyPr lIns="0" anchor="b"/>
          <a:lstStyle>
            <a:lvl1pPr>
              <a:defRPr sz="1200"/>
            </a:lvl1pPr>
            <a:lvl2pPr>
              <a:defRPr sz="1200"/>
            </a:lvl2pPr>
            <a:lvl3pPr>
              <a:defRPr sz="1200"/>
            </a:lvl3pPr>
            <a:lvl4pPr>
              <a:defRPr sz="1200"/>
            </a:lvl4pPr>
            <a:lvl5pPr>
              <a:defRPr sz="12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372476062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ekstislaid_4fotot">
    <p:spTree>
      <p:nvGrpSpPr>
        <p:cNvPr id="1" name=""/>
        <p:cNvGrpSpPr/>
        <p:nvPr/>
      </p:nvGrpSpPr>
      <p:grpSpPr>
        <a:xfrm>
          <a:off x="0" y="0"/>
          <a:ext cx="0" cy="0"/>
          <a:chOff x="0" y="0"/>
          <a:chExt cx="0" cy="0"/>
        </a:xfrm>
      </p:grpSpPr>
      <p:sp>
        <p:nvSpPr>
          <p:cNvPr id="2" name="Title 1"/>
          <p:cNvSpPr>
            <a:spLocks noGrp="1"/>
          </p:cNvSpPr>
          <p:nvPr>
            <p:ph type="title"/>
          </p:nvPr>
        </p:nvSpPr>
        <p:spPr>
          <a:xfrm>
            <a:off x="289559" y="225425"/>
            <a:ext cx="5691021" cy="1325563"/>
          </a:xfrm>
        </p:spPr>
        <p:txBody>
          <a:bodyPr/>
          <a:lstStyle/>
          <a:p>
            <a:r>
              <a:rPr lang="en-GB" dirty="0"/>
              <a:t>Click to edit Master title style</a:t>
            </a:r>
            <a:endParaRPr lang="en-US" dirty="0"/>
          </a:p>
        </p:txBody>
      </p:sp>
      <p:cxnSp>
        <p:nvCxnSpPr>
          <p:cNvPr id="7" name="Straight Connector 6">
            <a:extLst>
              <a:ext uri="{FF2B5EF4-FFF2-40B4-BE49-F238E27FC236}">
                <a16:creationId xmlns:a16="http://schemas.microsoft.com/office/drawing/2014/main" id="{D175AAA5-9BBB-0878-4812-487D05511A91}"/>
              </a:ext>
            </a:extLst>
          </p:cNvPr>
          <p:cNvCxnSpPr>
            <a:cxnSpLocks/>
          </p:cNvCxnSpPr>
          <p:nvPr userDrawn="1"/>
        </p:nvCxnSpPr>
        <p:spPr>
          <a:xfrm>
            <a:off x="6070600" y="225425"/>
            <a:ext cx="0" cy="640715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9" name="Picture Placeholder 8">
            <a:extLst>
              <a:ext uri="{FF2B5EF4-FFF2-40B4-BE49-F238E27FC236}">
                <a16:creationId xmlns:a16="http://schemas.microsoft.com/office/drawing/2014/main" id="{05721413-B711-242B-15BE-765E33D8BE71}"/>
              </a:ext>
            </a:extLst>
          </p:cNvPr>
          <p:cNvSpPr>
            <a:spLocks noGrp="1"/>
          </p:cNvSpPr>
          <p:nvPr>
            <p:ph type="pic" sz="quarter" idx="11"/>
          </p:nvPr>
        </p:nvSpPr>
        <p:spPr>
          <a:xfrm>
            <a:off x="6185367" y="225425"/>
            <a:ext cx="2767035" cy="3127376"/>
          </a:xfrm>
        </p:spPr>
        <p:txBody>
          <a:bodyPr/>
          <a:lstStyle/>
          <a:p>
            <a:r>
              <a:rPr lang="en-GB"/>
              <a:t>Click icon to add picture</a:t>
            </a:r>
            <a:endParaRPr lang="en-US"/>
          </a:p>
        </p:txBody>
      </p:sp>
      <p:cxnSp>
        <p:nvCxnSpPr>
          <p:cNvPr id="5" name="Straight Connector 4">
            <a:extLst>
              <a:ext uri="{FF2B5EF4-FFF2-40B4-BE49-F238E27FC236}">
                <a16:creationId xmlns:a16="http://schemas.microsoft.com/office/drawing/2014/main" id="{84A15B4E-DF9D-EC65-E6AE-F9A1D72B222B}"/>
              </a:ext>
            </a:extLst>
          </p:cNvPr>
          <p:cNvCxnSpPr/>
          <p:nvPr userDrawn="1"/>
        </p:nvCxnSpPr>
        <p:spPr>
          <a:xfrm>
            <a:off x="192088" y="225425"/>
            <a:ext cx="0" cy="640715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B12F6B23-1C0A-7268-41F0-E938939713FC}"/>
              </a:ext>
            </a:extLst>
          </p:cNvPr>
          <p:cNvCxnSpPr/>
          <p:nvPr userDrawn="1"/>
        </p:nvCxnSpPr>
        <p:spPr>
          <a:xfrm>
            <a:off x="11972132" y="225425"/>
            <a:ext cx="0" cy="640715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Picture Placeholder 8">
            <a:extLst>
              <a:ext uri="{FF2B5EF4-FFF2-40B4-BE49-F238E27FC236}">
                <a16:creationId xmlns:a16="http://schemas.microsoft.com/office/drawing/2014/main" id="{472DCC0F-7BA1-813C-6C2F-592792AD8880}"/>
              </a:ext>
            </a:extLst>
          </p:cNvPr>
          <p:cNvSpPr>
            <a:spLocks noGrp="1"/>
          </p:cNvSpPr>
          <p:nvPr>
            <p:ph type="pic" sz="quarter" idx="12"/>
          </p:nvPr>
        </p:nvSpPr>
        <p:spPr>
          <a:xfrm>
            <a:off x="9085321" y="225425"/>
            <a:ext cx="2767035" cy="3127376"/>
          </a:xfrm>
        </p:spPr>
        <p:txBody>
          <a:bodyPr/>
          <a:lstStyle/>
          <a:p>
            <a:r>
              <a:rPr lang="en-GB"/>
              <a:t>Click icon to add picture</a:t>
            </a:r>
            <a:endParaRPr lang="en-US"/>
          </a:p>
        </p:txBody>
      </p:sp>
      <p:sp>
        <p:nvSpPr>
          <p:cNvPr id="17" name="Picture Placeholder 8">
            <a:extLst>
              <a:ext uri="{FF2B5EF4-FFF2-40B4-BE49-F238E27FC236}">
                <a16:creationId xmlns:a16="http://schemas.microsoft.com/office/drawing/2014/main" id="{5323BFAC-39FF-0EF7-9090-0F340DF7DC79}"/>
              </a:ext>
            </a:extLst>
          </p:cNvPr>
          <p:cNvSpPr>
            <a:spLocks noGrp="1"/>
          </p:cNvSpPr>
          <p:nvPr>
            <p:ph type="pic" sz="quarter" idx="13"/>
          </p:nvPr>
        </p:nvSpPr>
        <p:spPr>
          <a:xfrm>
            <a:off x="6185367" y="3491139"/>
            <a:ext cx="2767035" cy="3127376"/>
          </a:xfrm>
        </p:spPr>
        <p:txBody>
          <a:bodyPr/>
          <a:lstStyle/>
          <a:p>
            <a:r>
              <a:rPr lang="en-GB"/>
              <a:t>Click icon to add picture</a:t>
            </a:r>
            <a:endParaRPr lang="en-US"/>
          </a:p>
        </p:txBody>
      </p:sp>
      <p:sp>
        <p:nvSpPr>
          <p:cNvPr id="18" name="Picture Placeholder 8">
            <a:extLst>
              <a:ext uri="{FF2B5EF4-FFF2-40B4-BE49-F238E27FC236}">
                <a16:creationId xmlns:a16="http://schemas.microsoft.com/office/drawing/2014/main" id="{806A5770-B070-74CC-8C5A-93D5ED8BBF6D}"/>
              </a:ext>
            </a:extLst>
          </p:cNvPr>
          <p:cNvSpPr>
            <a:spLocks noGrp="1"/>
          </p:cNvSpPr>
          <p:nvPr>
            <p:ph type="pic" sz="quarter" idx="14"/>
          </p:nvPr>
        </p:nvSpPr>
        <p:spPr>
          <a:xfrm>
            <a:off x="9085321" y="3491139"/>
            <a:ext cx="2767035" cy="3127376"/>
          </a:xfrm>
        </p:spPr>
        <p:txBody>
          <a:bodyPr/>
          <a:lstStyle/>
          <a:p>
            <a:r>
              <a:rPr lang="en-GB"/>
              <a:t>Click icon to add picture</a:t>
            </a:r>
            <a:endParaRPr lang="en-US"/>
          </a:p>
        </p:txBody>
      </p:sp>
      <p:sp>
        <p:nvSpPr>
          <p:cNvPr id="3" name="Text Placeholder 8">
            <a:extLst>
              <a:ext uri="{FF2B5EF4-FFF2-40B4-BE49-F238E27FC236}">
                <a16:creationId xmlns:a16="http://schemas.microsoft.com/office/drawing/2014/main" id="{1DF4531F-5BA4-0D70-C526-1472D346518D}"/>
              </a:ext>
            </a:extLst>
          </p:cNvPr>
          <p:cNvSpPr>
            <a:spLocks noGrp="1"/>
          </p:cNvSpPr>
          <p:nvPr>
            <p:ph type="body" sz="quarter" idx="10"/>
          </p:nvPr>
        </p:nvSpPr>
        <p:spPr>
          <a:xfrm>
            <a:off x="288926" y="2892425"/>
            <a:ext cx="5685156" cy="3740150"/>
          </a:xfrm>
        </p:spPr>
        <p:txBody>
          <a:bodyPr numCol="1"/>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EE"/>
          </a:p>
        </p:txBody>
      </p:sp>
    </p:spTree>
    <p:extLst>
      <p:ext uri="{BB962C8B-B14F-4D97-AF65-F5344CB8AC3E}">
        <p14:creationId xmlns:p14="http://schemas.microsoft.com/office/powerpoint/2010/main" val="424388719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ekstislaid_4fotot_pildiallkirjaga">
    <p:spTree>
      <p:nvGrpSpPr>
        <p:cNvPr id="1" name=""/>
        <p:cNvGrpSpPr/>
        <p:nvPr/>
      </p:nvGrpSpPr>
      <p:grpSpPr>
        <a:xfrm>
          <a:off x="0" y="0"/>
          <a:ext cx="0" cy="0"/>
          <a:chOff x="0" y="0"/>
          <a:chExt cx="0" cy="0"/>
        </a:xfrm>
      </p:grpSpPr>
      <p:sp>
        <p:nvSpPr>
          <p:cNvPr id="2" name="Title 1"/>
          <p:cNvSpPr>
            <a:spLocks noGrp="1"/>
          </p:cNvSpPr>
          <p:nvPr>
            <p:ph type="title"/>
          </p:nvPr>
        </p:nvSpPr>
        <p:spPr>
          <a:xfrm>
            <a:off x="289559" y="225425"/>
            <a:ext cx="5691021" cy="1325563"/>
          </a:xfrm>
        </p:spPr>
        <p:txBody>
          <a:bodyPr/>
          <a:lstStyle/>
          <a:p>
            <a:r>
              <a:rPr lang="en-GB" dirty="0"/>
              <a:t>Click to edit Master title style</a:t>
            </a:r>
            <a:endParaRPr lang="en-US" dirty="0"/>
          </a:p>
        </p:txBody>
      </p:sp>
      <p:cxnSp>
        <p:nvCxnSpPr>
          <p:cNvPr id="7" name="Straight Connector 6">
            <a:extLst>
              <a:ext uri="{FF2B5EF4-FFF2-40B4-BE49-F238E27FC236}">
                <a16:creationId xmlns:a16="http://schemas.microsoft.com/office/drawing/2014/main" id="{D175AAA5-9BBB-0878-4812-487D05511A91}"/>
              </a:ext>
            </a:extLst>
          </p:cNvPr>
          <p:cNvCxnSpPr>
            <a:cxnSpLocks/>
          </p:cNvCxnSpPr>
          <p:nvPr userDrawn="1"/>
        </p:nvCxnSpPr>
        <p:spPr>
          <a:xfrm>
            <a:off x="6070600" y="225425"/>
            <a:ext cx="0" cy="640715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Picture Placeholder 8">
            <a:extLst>
              <a:ext uri="{FF2B5EF4-FFF2-40B4-BE49-F238E27FC236}">
                <a16:creationId xmlns:a16="http://schemas.microsoft.com/office/drawing/2014/main" id="{05721413-B711-242B-15BE-765E33D8BE71}"/>
              </a:ext>
            </a:extLst>
          </p:cNvPr>
          <p:cNvSpPr>
            <a:spLocks noGrp="1"/>
          </p:cNvSpPr>
          <p:nvPr>
            <p:ph type="pic" sz="quarter" idx="11"/>
          </p:nvPr>
        </p:nvSpPr>
        <p:spPr>
          <a:xfrm>
            <a:off x="6185367" y="225425"/>
            <a:ext cx="2767035" cy="2917410"/>
          </a:xfrm>
        </p:spPr>
        <p:txBody>
          <a:bodyPr/>
          <a:lstStyle/>
          <a:p>
            <a:r>
              <a:rPr lang="en-GB"/>
              <a:t>Click icon to add picture</a:t>
            </a:r>
            <a:endParaRPr lang="en-US"/>
          </a:p>
        </p:txBody>
      </p:sp>
      <p:cxnSp>
        <p:nvCxnSpPr>
          <p:cNvPr id="5" name="Straight Connector 4">
            <a:extLst>
              <a:ext uri="{FF2B5EF4-FFF2-40B4-BE49-F238E27FC236}">
                <a16:creationId xmlns:a16="http://schemas.microsoft.com/office/drawing/2014/main" id="{84A15B4E-DF9D-EC65-E6AE-F9A1D72B222B}"/>
              </a:ext>
            </a:extLst>
          </p:cNvPr>
          <p:cNvCxnSpPr/>
          <p:nvPr userDrawn="1"/>
        </p:nvCxnSpPr>
        <p:spPr>
          <a:xfrm>
            <a:off x="192088" y="225425"/>
            <a:ext cx="0" cy="640715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B12F6B23-1C0A-7268-41F0-E938939713FC}"/>
              </a:ext>
            </a:extLst>
          </p:cNvPr>
          <p:cNvCxnSpPr/>
          <p:nvPr userDrawn="1"/>
        </p:nvCxnSpPr>
        <p:spPr>
          <a:xfrm>
            <a:off x="11972132" y="225425"/>
            <a:ext cx="0" cy="640715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Picture Placeholder 8">
            <a:extLst>
              <a:ext uri="{FF2B5EF4-FFF2-40B4-BE49-F238E27FC236}">
                <a16:creationId xmlns:a16="http://schemas.microsoft.com/office/drawing/2014/main" id="{472DCC0F-7BA1-813C-6C2F-592792AD8880}"/>
              </a:ext>
            </a:extLst>
          </p:cNvPr>
          <p:cNvSpPr>
            <a:spLocks noGrp="1"/>
          </p:cNvSpPr>
          <p:nvPr>
            <p:ph type="pic" sz="quarter" idx="12"/>
          </p:nvPr>
        </p:nvSpPr>
        <p:spPr>
          <a:xfrm>
            <a:off x="9085321" y="225425"/>
            <a:ext cx="2767035" cy="2917410"/>
          </a:xfrm>
        </p:spPr>
        <p:txBody>
          <a:bodyPr/>
          <a:lstStyle/>
          <a:p>
            <a:r>
              <a:rPr lang="en-GB"/>
              <a:t>Click icon to add picture</a:t>
            </a:r>
            <a:endParaRPr lang="en-US"/>
          </a:p>
        </p:txBody>
      </p:sp>
      <p:sp>
        <p:nvSpPr>
          <p:cNvPr id="17" name="Picture Placeholder 8">
            <a:extLst>
              <a:ext uri="{FF2B5EF4-FFF2-40B4-BE49-F238E27FC236}">
                <a16:creationId xmlns:a16="http://schemas.microsoft.com/office/drawing/2014/main" id="{5323BFAC-39FF-0EF7-9090-0F340DF7DC79}"/>
              </a:ext>
            </a:extLst>
          </p:cNvPr>
          <p:cNvSpPr>
            <a:spLocks noGrp="1"/>
          </p:cNvSpPr>
          <p:nvPr>
            <p:ph type="pic" sz="quarter" idx="13"/>
          </p:nvPr>
        </p:nvSpPr>
        <p:spPr>
          <a:xfrm>
            <a:off x="6185367" y="3491139"/>
            <a:ext cx="2767035" cy="2917410"/>
          </a:xfrm>
        </p:spPr>
        <p:txBody>
          <a:bodyPr/>
          <a:lstStyle/>
          <a:p>
            <a:r>
              <a:rPr lang="en-GB"/>
              <a:t>Click icon to add picture</a:t>
            </a:r>
            <a:endParaRPr lang="en-US"/>
          </a:p>
        </p:txBody>
      </p:sp>
      <p:sp>
        <p:nvSpPr>
          <p:cNvPr id="18" name="Picture Placeholder 8">
            <a:extLst>
              <a:ext uri="{FF2B5EF4-FFF2-40B4-BE49-F238E27FC236}">
                <a16:creationId xmlns:a16="http://schemas.microsoft.com/office/drawing/2014/main" id="{806A5770-B070-74CC-8C5A-93D5ED8BBF6D}"/>
              </a:ext>
            </a:extLst>
          </p:cNvPr>
          <p:cNvSpPr>
            <a:spLocks noGrp="1"/>
          </p:cNvSpPr>
          <p:nvPr>
            <p:ph type="pic" sz="quarter" idx="14"/>
          </p:nvPr>
        </p:nvSpPr>
        <p:spPr>
          <a:xfrm>
            <a:off x="9085321" y="3491139"/>
            <a:ext cx="2767035" cy="2917410"/>
          </a:xfrm>
        </p:spPr>
        <p:txBody>
          <a:bodyPr/>
          <a:lstStyle/>
          <a:p>
            <a:r>
              <a:rPr lang="en-GB"/>
              <a:t>Click icon to add picture</a:t>
            </a:r>
            <a:endParaRPr lang="en-US"/>
          </a:p>
        </p:txBody>
      </p:sp>
      <p:sp>
        <p:nvSpPr>
          <p:cNvPr id="4" name="Content Placeholder 2">
            <a:extLst>
              <a:ext uri="{FF2B5EF4-FFF2-40B4-BE49-F238E27FC236}">
                <a16:creationId xmlns:a16="http://schemas.microsoft.com/office/drawing/2014/main" id="{A1395BED-20EB-856A-323F-235C9B592C8F}"/>
              </a:ext>
            </a:extLst>
          </p:cNvPr>
          <p:cNvSpPr>
            <a:spLocks noGrp="1"/>
          </p:cNvSpPr>
          <p:nvPr>
            <p:ph idx="1"/>
          </p:nvPr>
        </p:nvSpPr>
        <p:spPr>
          <a:xfrm>
            <a:off x="289559" y="2892830"/>
            <a:ext cx="5691020" cy="3739744"/>
          </a:xfrm>
        </p:spPr>
        <p:txBody>
          <a:bodyPr tIns="0" bIns="0" anchor="t" anchorCtr="0">
            <a:noAutofit/>
          </a:bodyPr>
          <a:lstStyle>
            <a:lvl1pPr marL="0" indent="0">
              <a:buFont typeface="Arial" panose="020B0604020202020204" pitchFamily="34" charset="0"/>
              <a:buNone/>
              <a:defRPr sz="1800"/>
            </a:lvl1pPr>
            <a:lvl2pPr marL="742950" indent="-285750">
              <a:buFont typeface="Arial" panose="020B0604020202020204" pitchFamily="34" charset="0"/>
              <a:buChar char="•"/>
              <a:defRPr/>
            </a:lvl2pPr>
            <a:lvl3pPr marL="1200150" indent="-285750">
              <a:buFont typeface="Arial" panose="020B0604020202020204" pitchFamily="34" charset="0"/>
              <a:buChar char="•"/>
              <a:defRPr/>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3" name="Content Placeholder 2">
            <a:extLst>
              <a:ext uri="{FF2B5EF4-FFF2-40B4-BE49-F238E27FC236}">
                <a16:creationId xmlns:a16="http://schemas.microsoft.com/office/drawing/2014/main" id="{F6E6648F-BF70-74DD-B238-5C5EAD6A1425}"/>
              </a:ext>
            </a:extLst>
          </p:cNvPr>
          <p:cNvSpPr>
            <a:spLocks noGrp="1"/>
          </p:cNvSpPr>
          <p:nvPr>
            <p:ph idx="15"/>
          </p:nvPr>
        </p:nvSpPr>
        <p:spPr>
          <a:xfrm>
            <a:off x="6185368" y="6408549"/>
            <a:ext cx="2780178" cy="224024"/>
          </a:xfrm>
        </p:spPr>
        <p:txBody>
          <a:bodyPr lIns="0" anchor="b"/>
          <a:lstStyle>
            <a:lvl1pPr>
              <a:defRPr sz="1200"/>
            </a:lvl1pPr>
            <a:lvl2pPr>
              <a:defRPr sz="1200"/>
            </a:lvl2pPr>
            <a:lvl3pPr>
              <a:defRPr sz="1200"/>
            </a:lvl3pPr>
            <a:lvl4pPr>
              <a:defRPr sz="1200"/>
            </a:lvl4pPr>
            <a:lvl5pPr>
              <a:defRPr sz="12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Content Placeholder 2">
            <a:extLst>
              <a:ext uri="{FF2B5EF4-FFF2-40B4-BE49-F238E27FC236}">
                <a16:creationId xmlns:a16="http://schemas.microsoft.com/office/drawing/2014/main" id="{E96860CE-18AC-5149-5A12-B8C14314E1BF}"/>
              </a:ext>
            </a:extLst>
          </p:cNvPr>
          <p:cNvSpPr>
            <a:spLocks noGrp="1"/>
          </p:cNvSpPr>
          <p:nvPr>
            <p:ph idx="16"/>
          </p:nvPr>
        </p:nvSpPr>
        <p:spPr>
          <a:xfrm>
            <a:off x="9075802" y="6408549"/>
            <a:ext cx="2780178" cy="224024"/>
          </a:xfrm>
        </p:spPr>
        <p:txBody>
          <a:bodyPr lIns="0" anchor="b"/>
          <a:lstStyle>
            <a:lvl1pPr>
              <a:defRPr sz="1200"/>
            </a:lvl1pPr>
            <a:lvl2pPr>
              <a:defRPr sz="1200"/>
            </a:lvl2pPr>
            <a:lvl3pPr>
              <a:defRPr sz="1200"/>
            </a:lvl3pPr>
            <a:lvl4pPr>
              <a:defRPr sz="1200"/>
            </a:lvl4pPr>
            <a:lvl5pPr>
              <a:defRPr sz="12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1" name="Content Placeholder 2">
            <a:extLst>
              <a:ext uri="{FF2B5EF4-FFF2-40B4-BE49-F238E27FC236}">
                <a16:creationId xmlns:a16="http://schemas.microsoft.com/office/drawing/2014/main" id="{E6C37246-1C1C-3D25-A632-E91127A8967B}"/>
              </a:ext>
            </a:extLst>
          </p:cNvPr>
          <p:cNvSpPr>
            <a:spLocks noGrp="1"/>
          </p:cNvSpPr>
          <p:nvPr>
            <p:ph idx="17"/>
          </p:nvPr>
        </p:nvSpPr>
        <p:spPr>
          <a:xfrm>
            <a:off x="6185368" y="3153905"/>
            <a:ext cx="2780178" cy="224024"/>
          </a:xfrm>
        </p:spPr>
        <p:txBody>
          <a:bodyPr lIns="0" anchor="b"/>
          <a:lstStyle>
            <a:lvl1pPr>
              <a:defRPr sz="1200"/>
            </a:lvl1pPr>
            <a:lvl2pPr>
              <a:defRPr sz="1200"/>
            </a:lvl2pPr>
            <a:lvl3pPr>
              <a:defRPr sz="1200"/>
            </a:lvl3pPr>
            <a:lvl4pPr>
              <a:defRPr sz="1200"/>
            </a:lvl4pPr>
            <a:lvl5pPr>
              <a:defRPr sz="12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2" name="Content Placeholder 2">
            <a:extLst>
              <a:ext uri="{FF2B5EF4-FFF2-40B4-BE49-F238E27FC236}">
                <a16:creationId xmlns:a16="http://schemas.microsoft.com/office/drawing/2014/main" id="{157985BA-56BA-C841-4782-C74D3DA74553}"/>
              </a:ext>
            </a:extLst>
          </p:cNvPr>
          <p:cNvSpPr>
            <a:spLocks noGrp="1"/>
          </p:cNvSpPr>
          <p:nvPr>
            <p:ph idx="18"/>
          </p:nvPr>
        </p:nvSpPr>
        <p:spPr>
          <a:xfrm>
            <a:off x="9075802" y="3153905"/>
            <a:ext cx="2780178" cy="224024"/>
          </a:xfrm>
        </p:spPr>
        <p:txBody>
          <a:bodyPr lIns="0" anchor="b"/>
          <a:lstStyle>
            <a:lvl1pPr>
              <a:defRPr sz="1200"/>
            </a:lvl1pPr>
            <a:lvl2pPr>
              <a:defRPr sz="1200"/>
            </a:lvl2pPr>
            <a:lvl3pPr>
              <a:defRPr sz="1200"/>
            </a:lvl3pPr>
            <a:lvl4pPr>
              <a:defRPr sz="1200"/>
            </a:lvl4pPr>
            <a:lvl5pPr>
              <a:defRPr sz="12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177306232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infograafika">
    <p:spTree>
      <p:nvGrpSpPr>
        <p:cNvPr id="1" name=""/>
        <p:cNvGrpSpPr/>
        <p:nvPr/>
      </p:nvGrpSpPr>
      <p:grpSpPr>
        <a:xfrm>
          <a:off x="0" y="0"/>
          <a:ext cx="0" cy="0"/>
          <a:chOff x="0" y="0"/>
          <a:chExt cx="0" cy="0"/>
        </a:xfrm>
      </p:grpSpPr>
      <p:sp>
        <p:nvSpPr>
          <p:cNvPr id="2" name="Title 1"/>
          <p:cNvSpPr>
            <a:spLocks noGrp="1"/>
          </p:cNvSpPr>
          <p:nvPr>
            <p:ph type="title"/>
          </p:nvPr>
        </p:nvSpPr>
        <p:spPr>
          <a:xfrm>
            <a:off x="192088" y="225426"/>
            <a:ext cx="7671101" cy="365125"/>
          </a:xfrm>
        </p:spPr>
        <p:txBody>
          <a:bodyPr lIns="0" rIns="90000">
            <a:noAutofit/>
          </a:bodyPr>
          <a:lstStyle>
            <a:lvl1pPr>
              <a:defRPr sz="3200"/>
            </a:lvl1pPr>
          </a:lstStyle>
          <a:p>
            <a:r>
              <a:rPr lang="en-GB" dirty="0"/>
              <a:t>Click to edit Master title style</a:t>
            </a:r>
            <a:endParaRPr lang="en-US" dirty="0"/>
          </a:p>
        </p:txBody>
      </p:sp>
      <p:cxnSp>
        <p:nvCxnSpPr>
          <p:cNvPr id="5" name="Straight Connector 4">
            <a:extLst>
              <a:ext uri="{FF2B5EF4-FFF2-40B4-BE49-F238E27FC236}">
                <a16:creationId xmlns:a16="http://schemas.microsoft.com/office/drawing/2014/main" id="{EDB396F9-EFBC-D048-283C-932C4C3E25CA}"/>
              </a:ext>
            </a:extLst>
          </p:cNvPr>
          <p:cNvCxnSpPr>
            <a:cxnSpLocks/>
          </p:cNvCxnSpPr>
          <p:nvPr userDrawn="1"/>
        </p:nvCxnSpPr>
        <p:spPr>
          <a:xfrm>
            <a:off x="192088" y="1485132"/>
            <a:ext cx="11780837"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ADD9420D-7BB1-2AF3-BFA4-649DF6F988DD}"/>
              </a:ext>
            </a:extLst>
          </p:cNvPr>
          <p:cNvSpPr txBox="1"/>
          <p:nvPr userDrawn="1"/>
        </p:nvSpPr>
        <p:spPr>
          <a:xfrm>
            <a:off x="192088" y="1628503"/>
            <a:ext cx="7236323" cy="966651"/>
          </a:xfrm>
          <a:prstGeom prst="rect">
            <a:avLst/>
          </a:prstGeom>
        </p:spPr>
        <p:txBody>
          <a:bodyPr vert="horz" wrap="square" lIns="91440" tIns="45720" rIns="91440" bIns="45720" rtlCol="0" anchor="b">
            <a:noAutofit/>
          </a:bodyPr>
          <a:lstStyle/>
          <a:p>
            <a:pPr algn="l"/>
            <a:endParaRPr lang="en-EE" sz="1200" dirty="0">
              <a:solidFill>
                <a:schemeClr val="tx1"/>
              </a:solidFill>
              <a:latin typeface="+mn-lt"/>
            </a:endParaRPr>
          </a:p>
        </p:txBody>
      </p:sp>
      <p:sp>
        <p:nvSpPr>
          <p:cNvPr id="14" name="Content Placeholder 13">
            <a:extLst>
              <a:ext uri="{FF2B5EF4-FFF2-40B4-BE49-F238E27FC236}">
                <a16:creationId xmlns:a16="http://schemas.microsoft.com/office/drawing/2014/main" id="{5345AFF4-CA6B-3003-D59C-08050FDB90F1}"/>
              </a:ext>
            </a:extLst>
          </p:cNvPr>
          <p:cNvSpPr>
            <a:spLocks noGrp="1"/>
          </p:cNvSpPr>
          <p:nvPr>
            <p:ph sz="quarter" idx="10"/>
          </p:nvPr>
        </p:nvSpPr>
        <p:spPr>
          <a:xfrm>
            <a:off x="192088" y="950913"/>
            <a:ext cx="7670800" cy="444500"/>
          </a:xfrm>
        </p:spPr>
        <p:txBody>
          <a:bodyPr lIns="0" rIns="90000" anchor="b">
            <a:noAutofit/>
          </a:bodyPr>
          <a:lstStyle>
            <a:lvl1pPr>
              <a:defRPr sz="1400"/>
            </a:lvl1pPr>
            <a:lvl2pPr>
              <a:defRPr sz="1400"/>
            </a:lvl2pPr>
            <a:lvl3pPr>
              <a:defRPr sz="1400"/>
            </a:lvl3pPr>
            <a:lvl4pPr>
              <a:defRPr sz="1400"/>
            </a:lvl4pPr>
            <a:lvl5pPr>
              <a:defRPr sz="14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EE"/>
          </a:p>
        </p:txBody>
      </p:sp>
      <p:sp>
        <p:nvSpPr>
          <p:cNvPr id="16" name="Chart Placeholder 15">
            <a:extLst>
              <a:ext uri="{FF2B5EF4-FFF2-40B4-BE49-F238E27FC236}">
                <a16:creationId xmlns:a16="http://schemas.microsoft.com/office/drawing/2014/main" id="{D431C72D-5817-4966-3947-EC09FC8E84D8}"/>
              </a:ext>
            </a:extLst>
          </p:cNvPr>
          <p:cNvSpPr>
            <a:spLocks noGrp="1"/>
          </p:cNvSpPr>
          <p:nvPr>
            <p:ph type="chart" sz="quarter" idx="11"/>
          </p:nvPr>
        </p:nvSpPr>
        <p:spPr>
          <a:xfrm>
            <a:off x="192088" y="1689100"/>
            <a:ext cx="11780837" cy="4484688"/>
          </a:xfrm>
        </p:spPr>
        <p:txBody>
          <a:bodyPr lIns="0"/>
          <a:lstStyle/>
          <a:p>
            <a:r>
              <a:rPr lang="en-GB"/>
              <a:t>Click icon to add chart</a:t>
            </a:r>
            <a:endParaRPr lang="en-EE"/>
          </a:p>
        </p:txBody>
      </p:sp>
      <p:sp>
        <p:nvSpPr>
          <p:cNvPr id="4" name="Slide Number Placeholder 5">
            <a:extLst>
              <a:ext uri="{FF2B5EF4-FFF2-40B4-BE49-F238E27FC236}">
                <a16:creationId xmlns:a16="http://schemas.microsoft.com/office/drawing/2014/main" id="{8176BC1F-B987-EB8E-9628-9CA5314E62B8}"/>
              </a:ext>
            </a:extLst>
          </p:cNvPr>
          <p:cNvSpPr>
            <a:spLocks noGrp="1"/>
          </p:cNvSpPr>
          <p:nvPr>
            <p:ph type="sldNum" sz="quarter" idx="4"/>
          </p:nvPr>
        </p:nvSpPr>
        <p:spPr>
          <a:xfrm>
            <a:off x="9185564" y="6332449"/>
            <a:ext cx="2684063" cy="365125"/>
          </a:xfrm>
          <a:prstGeom prst="rect">
            <a:avLst/>
          </a:prstGeom>
        </p:spPr>
        <p:txBody>
          <a:bodyPr vert="horz" lIns="91440" tIns="45720" rIns="0" bIns="45720" rtlCol="0" anchor="b"/>
          <a:lstStyle>
            <a:lvl1pPr algn="r">
              <a:defRPr sz="800">
                <a:solidFill>
                  <a:schemeClr val="accent1"/>
                </a:solidFill>
                <a:latin typeface="Inter" panose="02000503000000020004" pitchFamily="2" charset="0"/>
                <a:ea typeface="Inter" panose="02000503000000020004" pitchFamily="2" charset="0"/>
                <a:cs typeface="Inter" panose="02000503000000020004" pitchFamily="2" charset="0"/>
              </a:defRPr>
            </a:lvl1pPr>
          </a:lstStyle>
          <a:p>
            <a:fld id="{C290531D-293B-5D42-8EA8-E3B77753EB99}" type="slidenum">
              <a:rPr lang="en-EE"/>
              <a:pPr/>
              <a:t>‹#›</a:t>
            </a:fld>
            <a:endParaRPr lang="en-EE"/>
          </a:p>
        </p:txBody>
      </p:sp>
    </p:spTree>
    <p:extLst>
      <p:ext uri="{BB962C8B-B14F-4D97-AF65-F5344CB8AC3E}">
        <p14:creationId xmlns:p14="http://schemas.microsoft.com/office/powerpoint/2010/main" val="218470547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Logod">
    <p:bg>
      <p:bgPr>
        <a:solidFill>
          <a:srgbClr val="FFFFFF"/>
        </a:solidFill>
        <a:effectLst/>
      </p:bgPr>
    </p:bg>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EDB396F9-EFBC-D048-283C-932C4C3E25CA}"/>
              </a:ext>
            </a:extLst>
          </p:cNvPr>
          <p:cNvCxnSpPr>
            <a:cxnSpLocks/>
          </p:cNvCxnSpPr>
          <p:nvPr userDrawn="1"/>
        </p:nvCxnSpPr>
        <p:spPr>
          <a:xfrm>
            <a:off x="192088" y="1485132"/>
            <a:ext cx="11780837"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ADD9420D-7BB1-2AF3-BFA4-649DF6F988DD}"/>
              </a:ext>
            </a:extLst>
          </p:cNvPr>
          <p:cNvSpPr txBox="1"/>
          <p:nvPr userDrawn="1"/>
        </p:nvSpPr>
        <p:spPr>
          <a:xfrm>
            <a:off x="192088" y="1628503"/>
            <a:ext cx="7236323" cy="966651"/>
          </a:xfrm>
          <a:prstGeom prst="rect">
            <a:avLst/>
          </a:prstGeom>
        </p:spPr>
        <p:txBody>
          <a:bodyPr vert="horz" wrap="square" lIns="91440" tIns="45720" rIns="91440" bIns="45720" rtlCol="0" anchor="b">
            <a:noAutofit/>
          </a:bodyPr>
          <a:lstStyle/>
          <a:p>
            <a:pPr algn="l"/>
            <a:endParaRPr lang="en-EE" sz="1200" dirty="0">
              <a:solidFill>
                <a:schemeClr val="tx1"/>
              </a:solidFill>
              <a:latin typeface="+mn-lt"/>
            </a:endParaRPr>
          </a:p>
        </p:txBody>
      </p:sp>
      <p:sp>
        <p:nvSpPr>
          <p:cNvPr id="4" name="Slide Number Placeholder 5">
            <a:extLst>
              <a:ext uri="{FF2B5EF4-FFF2-40B4-BE49-F238E27FC236}">
                <a16:creationId xmlns:a16="http://schemas.microsoft.com/office/drawing/2014/main" id="{8176BC1F-B987-EB8E-9628-9CA5314E62B8}"/>
              </a:ext>
            </a:extLst>
          </p:cNvPr>
          <p:cNvSpPr>
            <a:spLocks noGrp="1"/>
          </p:cNvSpPr>
          <p:nvPr>
            <p:ph type="sldNum" sz="quarter" idx="4"/>
          </p:nvPr>
        </p:nvSpPr>
        <p:spPr>
          <a:xfrm>
            <a:off x="9185564" y="6332449"/>
            <a:ext cx="2684063" cy="365125"/>
          </a:xfrm>
          <a:prstGeom prst="rect">
            <a:avLst/>
          </a:prstGeom>
        </p:spPr>
        <p:txBody>
          <a:bodyPr vert="horz" lIns="91440" tIns="45720" rIns="0" bIns="45720" rtlCol="0" anchor="b"/>
          <a:lstStyle>
            <a:lvl1pPr algn="r">
              <a:defRPr sz="800">
                <a:solidFill>
                  <a:schemeClr val="accent1"/>
                </a:solidFill>
                <a:latin typeface="Inter" panose="02000503000000020004" pitchFamily="2" charset="0"/>
                <a:ea typeface="Inter" panose="02000503000000020004" pitchFamily="2" charset="0"/>
                <a:cs typeface="Inter" panose="02000503000000020004" pitchFamily="2" charset="0"/>
              </a:defRPr>
            </a:lvl1pPr>
          </a:lstStyle>
          <a:p>
            <a:fld id="{C290531D-293B-5D42-8EA8-E3B77753EB99}" type="slidenum">
              <a:rPr lang="en-EE"/>
              <a:pPr/>
              <a:t>‹#›</a:t>
            </a:fld>
            <a:endParaRPr lang="en-EE"/>
          </a:p>
        </p:txBody>
      </p:sp>
      <p:sp>
        <p:nvSpPr>
          <p:cNvPr id="3" name="Title 1">
            <a:extLst>
              <a:ext uri="{FF2B5EF4-FFF2-40B4-BE49-F238E27FC236}">
                <a16:creationId xmlns:a16="http://schemas.microsoft.com/office/drawing/2014/main" id="{70553849-377B-2127-A878-DEC674F14B9D}"/>
              </a:ext>
            </a:extLst>
          </p:cNvPr>
          <p:cNvSpPr>
            <a:spLocks noGrp="1"/>
          </p:cNvSpPr>
          <p:nvPr>
            <p:ph type="title"/>
          </p:nvPr>
        </p:nvSpPr>
        <p:spPr>
          <a:xfrm>
            <a:off x="192088" y="225426"/>
            <a:ext cx="7671101" cy="365125"/>
          </a:xfrm>
        </p:spPr>
        <p:txBody>
          <a:bodyPr lIns="0" rIns="90000">
            <a:noAutofit/>
          </a:bodyPr>
          <a:lstStyle>
            <a:lvl1pPr>
              <a:defRPr sz="3200">
                <a:solidFill>
                  <a:schemeClr val="accent1"/>
                </a:solidFill>
              </a:defRPr>
            </a:lvl1pPr>
          </a:lstStyle>
          <a:p>
            <a:r>
              <a:rPr lang="en-GB" dirty="0"/>
              <a:t>Click to edit Master title style</a:t>
            </a:r>
            <a:endParaRPr lang="en-US" dirty="0"/>
          </a:p>
        </p:txBody>
      </p:sp>
      <p:sp>
        <p:nvSpPr>
          <p:cNvPr id="6" name="Content Placeholder 13">
            <a:extLst>
              <a:ext uri="{FF2B5EF4-FFF2-40B4-BE49-F238E27FC236}">
                <a16:creationId xmlns:a16="http://schemas.microsoft.com/office/drawing/2014/main" id="{F7B54484-5DC9-9FE0-20BC-5D1E469F9C41}"/>
              </a:ext>
            </a:extLst>
          </p:cNvPr>
          <p:cNvSpPr>
            <a:spLocks noGrp="1"/>
          </p:cNvSpPr>
          <p:nvPr>
            <p:ph sz="quarter" idx="10"/>
          </p:nvPr>
        </p:nvSpPr>
        <p:spPr>
          <a:xfrm>
            <a:off x="192088" y="950913"/>
            <a:ext cx="7670800" cy="444500"/>
          </a:xfrm>
        </p:spPr>
        <p:txBody>
          <a:bodyPr lIns="0" rIns="90000" anchor="b">
            <a:noAutofit/>
          </a:bodyPr>
          <a:lstStyle>
            <a:lvl1pPr marL="0" indent="0">
              <a:buClr>
                <a:schemeClr val="tx1"/>
              </a:buClr>
              <a:buFont typeface="Arial" panose="020B0604020202020204" pitchFamily="34" charset="0"/>
              <a:buNone/>
              <a:defRPr sz="1400">
                <a:solidFill>
                  <a:schemeClr val="tx1"/>
                </a:solidFill>
              </a:defRPr>
            </a:lvl1pPr>
            <a:lvl2pPr>
              <a:buClr>
                <a:schemeClr val="accent1"/>
              </a:buClr>
              <a:defRPr sz="1400">
                <a:solidFill>
                  <a:schemeClr val="tx1"/>
                </a:solidFill>
              </a:defRPr>
            </a:lvl2pPr>
            <a:lvl3pPr>
              <a:buClr>
                <a:schemeClr val="tx1"/>
              </a:buClr>
              <a:defRPr sz="1400">
                <a:solidFill>
                  <a:schemeClr val="tx1"/>
                </a:solidFill>
              </a:defRPr>
            </a:lvl3pPr>
            <a:lvl4pPr>
              <a:buClr>
                <a:schemeClr val="accent1"/>
              </a:buClr>
              <a:defRPr sz="1400">
                <a:solidFill>
                  <a:schemeClr val="tx1"/>
                </a:solidFill>
              </a:defRPr>
            </a:lvl4pPr>
            <a:lvl5pPr>
              <a:buClr>
                <a:schemeClr val="tx1"/>
              </a:buClr>
              <a:defRPr sz="14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EE"/>
          </a:p>
        </p:txBody>
      </p:sp>
      <p:sp>
        <p:nvSpPr>
          <p:cNvPr id="8" name="Chart Placeholder 15">
            <a:extLst>
              <a:ext uri="{FF2B5EF4-FFF2-40B4-BE49-F238E27FC236}">
                <a16:creationId xmlns:a16="http://schemas.microsoft.com/office/drawing/2014/main" id="{CB1C4DEE-3855-3A26-D270-DB0909273B8B}"/>
              </a:ext>
            </a:extLst>
          </p:cNvPr>
          <p:cNvSpPr>
            <a:spLocks noGrp="1"/>
          </p:cNvSpPr>
          <p:nvPr>
            <p:ph type="chart" sz="quarter" idx="11"/>
          </p:nvPr>
        </p:nvSpPr>
        <p:spPr>
          <a:xfrm>
            <a:off x="192088" y="1689100"/>
            <a:ext cx="11780837" cy="4484688"/>
          </a:xfrm>
        </p:spPr>
        <p:txBody>
          <a:bodyPr lIns="0"/>
          <a:lstStyle/>
          <a:p>
            <a:r>
              <a:rPr lang="en-GB"/>
              <a:t>Click icon to add chart</a:t>
            </a:r>
            <a:endParaRPr lang="en-EE"/>
          </a:p>
        </p:txBody>
      </p:sp>
    </p:spTree>
    <p:extLst>
      <p:ext uri="{BB962C8B-B14F-4D97-AF65-F5344CB8AC3E}">
        <p14:creationId xmlns:p14="http://schemas.microsoft.com/office/powerpoint/2010/main" val="423540190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Logod_beež">
    <p:bg>
      <p:bgPr>
        <a:solidFill>
          <a:schemeClr val="bg1"/>
        </a:solidFill>
        <a:effectLst/>
      </p:bgPr>
    </p:bg>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EDB396F9-EFBC-D048-283C-932C4C3E25CA}"/>
              </a:ext>
            </a:extLst>
          </p:cNvPr>
          <p:cNvCxnSpPr>
            <a:cxnSpLocks/>
          </p:cNvCxnSpPr>
          <p:nvPr userDrawn="1"/>
        </p:nvCxnSpPr>
        <p:spPr>
          <a:xfrm>
            <a:off x="192088" y="1485132"/>
            <a:ext cx="11780837"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ADD9420D-7BB1-2AF3-BFA4-649DF6F988DD}"/>
              </a:ext>
            </a:extLst>
          </p:cNvPr>
          <p:cNvSpPr txBox="1"/>
          <p:nvPr userDrawn="1"/>
        </p:nvSpPr>
        <p:spPr>
          <a:xfrm>
            <a:off x="192088" y="1628503"/>
            <a:ext cx="7236323" cy="966651"/>
          </a:xfrm>
          <a:prstGeom prst="rect">
            <a:avLst/>
          </a:prstGeom>
        </p:spPr>
        <p:txBody>
          <a:bodyPr vert="horz" wrap="square" lIns="91440" tIns="45720" rIns="91440" bIns="45720" rtlCol="0" anchor="b">
            <a:noAutofit/>
          </a:bodyPr>
          <a:lstStyle/>
          <a:p>
            <a:pPr algn="l"/>
            <a:endParaRPr lang="en-EE" sz="1200" dirty="0">
              <a:solidFill>
                <a:schemeClr val="tx1"/>
              </a:solidFill>
              <a:latin typeface="+mn-lt"/>
            </a:endParaRPr>
          </a:p>
        </p:txBody>
      </p:sp>
      <p:sp>
        <p:nvSpPr>
          <p:cNvPr id="4" name="Slide Number Placeholder 5">
            <a:extLst>
              <a:ext uri="{FF2B5EF4-FFF2-40B4-BE49-F238E27FC236}">
                <a16:creationId xmlns:a16="http://schemas.microsoft.com/office/drawing/2014/main" id="{8176BC1F-B987-EB8E-9628-9CA5314E62B8}"/>
              </a:ext>
            </a:extLst>
          </p:cNvPr>
          <p:cNvSpPr>
            <a:spLocks noGrp="1"/>
          </p:cNvSpPr>
          <p:nvPr>
            <p:ph type="sldNum" sz="quarter" idx="4"/>
          </p:nvPr>
        </p:nvSpPr>
        <p:spPr>
          <a:xfrm>
            <a:off x="9185564" y="6332449"/>
            <a:ext cx="2684063" cy="365125"/>
          </a:xfrm>
          <a:prstGeom prst="rect">
            <a:avLst/>
          </a:prstGeom>
        </p:spPr>
        <p:txBody>
          <a:bodyPr vert="horz" lIns="91440" tIns="45720" rIns="0" bIns="45720" rtlCol="0" anchor="b"/>
          <a:lstStyle>
            <a:lvl1pPr algn="r">
              <a:defRPr sz="800">
                <a:solidFill>
                  <a:schemeClr val="accent1"/>
                </a:solidFill>
                <a:latin typeface="Inter" panose="02000503000000020004" pitchFamily="2" charset="0"/>
                <a:ea typeface="Inter" panose="02000503000000020004" pitchFamily="2" charset="0"/>
                <a:cs typeface="Inter" panose="02000503000000020004" pitchFamily="2" charset="0"/>
              </a:defRPr>
            </a:lvl1pPr>
          </a:lstStyle>
          <a:p>
            <a:fld id="{C290531D-293B-5D42-8EA8-E3B77753EB99}" type="slidenum">
              <a:rPr lang="en-EE"/>
              <a:pPr/>
              <a:t>‹#›</a:t>
            </a:fld>
            <a:endParaRPr lang="en-EE"/>
          </a:p>
        </p:txBody>
      </p:sp>
      <p:sp>
        <p:nvSpPr>
          <p:cNvPr id="3" name="Title 1">
            <a:extLst>
              <a:ext uri="{FF2B5EF4-FFF2-40B4-BE49-F238E27FC236}">
                <a16:creationId xmlns:a16="http://schemas.microsoft.com/office/drawing/2014/main" id="{D63D6411-E993-8CAD-B818-54635F98D31F}"/>
              </a:ext>
            </a:extLst>
          </p:cNvPr>
          <p:cNvSpPr>
            <a:spLocks noGrp="1"/>
          </p:cNvSpPr>
          <p:nvPr>
            <p:ph type="title"/>
          </p:nvPr>
        </p:nvSpPr>
        <p:spPr>
          <a:xfrm>
            <a:off x="192088" y="225426"/>
            <a:ext cx="7671101" cy="365125"/>
          </a:xfrm>
        </p:spPr>
        <p:txBody>
          <a:bodyPr lIns="0" rIns="90000">
            <a:noAutofit/>
          </a:bodyPr>
          <a:lstStyle>
            <a:lvl1pPr>
              <a:defRPr sz="3200">
                <a:solidFill>
                  <a:schemeClr val="accent1"/>
                </a:solidFill>
              </a:defRPr>
            </a:lvl1pPr>
          </a:lstStyle>
          <a:p>
            <a:r>
              <a:rPr lang="en-GB" dirty="0"/>
              <a:t>Click to edit Master title style</a:t>
            </a:r>
            <a:endParaRPr lang="en-US" dirty="0"/>
          </a:p>
        </p:txBody>
      </p:sp>
      <p:sp>
        <p:nvSpPr>
          <p:cNvPr id="6" name="Content Placeholder 13">
            <a:extLst>
              <a:ext uri="{FF2B5EF4-FFF2-40B4-BE49-F238E27FC236}">
                <a16:creationId xmlns:a16="http://schemas.microsoft.com/office/drawing/2014/main" id="{3B4EE345-8A83-924B-FE06-61EB1240C025}"/>
              </a:ext>
            </a:extLst>
          </p:cNvPr>
          <p:cNvSpPr>
            <a:spLocks noGrp="1"/>
          </p:cNvSpPr>
          <p:nvPr>
            <p:ph sz="quarter" idx="10"/>
          </p:nvPr>
        </p:nvSpPr>
        <p:spPr>
          <a:xfrm>
            <a:off x="192088" y="950913"/>
            <a:ext cx="7670800" cy="444500"/>
          </a:xfrm>
        </p:spPr>
        <p:txBody>
          <a:bodyPr lIns="0" rIns="90000" anchor="b">
            <a:noAutofit/>
          </a:bodyPr>
          <a:lstStyle>
            <a:lvl1pPr marL="0" indent="0">
              <a:buClr>
                <a:schemeClr val="tx1"/>
              </a:buClr>
              <a:buFont typeface="Arial" panose="020B0604020202020204" pitchFamily="34" charset="0"/>
              <a:buNone/>
              <a:defRPr sz="1400">
                <a:solidFill>
                  <a:schemeClr val="tx1"/>
                </a:solidFill>
              </a:defRPr>
            </a:lvl1pPr>
            <a:lvl2pPr>
              <a:buClr>
                <a:schemeClr val="accent1"/>
              </a:buClr>
              <a:defRPr sz="1400">
                <a:solidFill>
                  <a:schemeClr val="tx1"/>
                </a:solidFill>
              </a:defRPr>
            </a:lvl2pPr>
            <a:lvl3pPr>
              <a:buClr>
                <a:schemeClr val="tx1"/>
              </a:buClr>
              <a:defRPr sz="1400">
                <a:solidFill>
                  <a:schemeClr val="tx1"/>
                </a:solidFill>
              </a:defRPr>
            </a:lvl3pPr>
            <a:lvl4pPr>
              <a:buClr>
                <a:schemeClr val="accent1"/>
              </a:buClr>
              <a:defRPr sz="1400">
                <a:solidFill>
                  <a:schemeClr val="tx1"/>
                </a:solidFill>
              </a:defRPr>
            </a:lvl4pPr>
            <a:lvl5pPr>
              <a:buClr>
                <a:schemeClr val="tx1"/>
              </a:buClr>
              <a:defRPr sz="14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EE"/>
          </a:p>
        </p:txBody>
      </p:sp>
    </p:spTree>
    <p:extLst>
      <p:ext uri="{BB962C8B-B14F-4D97-AF65-F5344CB8AC3E}">
        <p14:creationId xmlns:p14="http://schemas.microsoft.com/office/powerpoint/2010/main" val="180201766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Graafikud">
    <p:bg>
      <p:bgPr>
        <a:solidFill>
          <a:srgbClr val="FFFFFF"/>
        </a:solidFill>
        <a:effectLst/>
      </p:bgPr>
    </p:bg>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EDB396F9-EFBC-D048-283C-932C4C3E25CA}"/>
              </a:ext>
            </a:extLst>
          </p:cNvPr>
          <p:cNvCxnSpPr>
            <a:cxnSpLocks/>
          </p:cNvCxnSpPr>
          <p:nvPr userDrawn="1"/>
        </p:nvCxnSpPr>
        <p:spPr>
          <a:xfrm>
            <a:off x="192088" y="1485132"/>
            <a:ext cx="11780837"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ADD9420D-7BB1-2AF3-BFA4-649DF6F988DD}"/>
              </a:ext>
            </a:extLst>
          </p:cNvPr>
          <p:cNvSpPr txBox="1"/>
          <p:nvPr userDrawn="1"/>
        </p:nvSpPr>
        <p:spPr>
          <a:xfrm>
            <a:off x="192088" y="1628503"/>
            <a:ext cx="7236323" cy="966651"/>
          </a:xfrm>
          <a:prstGeom prst="rect">
            <a:avLst/>
          </a:prstGeom>
        </p:spPr>
        <p:txBody>
          <a:bodyPr vert="horz" wrap="square" lIns="91440" tIns="45720" rIns="91440" bIns="45720" rtlCol="0" anchor="b">
            <a:noAutofit/>
          </a:bodyPr>
          <a:lstStyle/>
          <a:p>
            <a:pPr algn="l"/>
            <a:endParaRPr lang="en-EE" sz="1200" dirty="0">
              <a:solidFill>
                <a:schemeClr val="tx1"/>
              </a:solidFill>
              <a:latin typeface="+mn-lt"/>
            </a:endParaRPr>
          </a:p>
        </p:txBody>
      </p:sp>
      <p:sp>
        <p:nvSpPr>
          <p:cNvPr id="4" name="Slide Number Placeholder 5">
            <a:extLst>
              <a:ext uri="{FF2B5EF4-FFF2-40B4-BE49-F238E27FC236}">
                <a16:creationId xmlns:a16="http://schemas.microsoft.com/office/drawing/2014/main" id="{8176BC1F-B987-EB8E-9628-9CA5314E62B8}"/>
              </a:ext>
            </a:extLst>
          </p:cNvPr>
          <p:cNvSpPr>
            <a:spLocks noGrp="1"/>
          </p:cNvSpPr>
          <p:nvPr>
            <p:ph type="sldNum" sz="quarter" idx="4"/>
          </p:nvPr>
        </p:nvSpPr>
        <p:spPr>
          <a:xfrm>
            <a:off x="9185564" y="6332449"/>
            <a:ext cx="2684063" cy="365125"/>
          </a:xfrm>
          <a:prstGeom prst="rect">
            <a:avLst/>
          </a:prstGeom>
        </p:spPr>
        <p:txBody>
          <a:bodyPr vert="horz" lIns="91440" tIns="45720" rIns="0" bIns="45720" rtlCol="0" anchor="b"/>
          <a:lstStyle>
            <a:lvl1pPr algn="r">
              <a:defRPr sz="800">
                <a:solidFill>
                  <a:schemeClr val="accent1"/>
                </a:solidFill>
                <a:latin typeface="Inter" panose="02000503000000020004" pitchFamily="2" charset="0"/>
                <a:ea typeface="Inter" panose="02000503000000020004" pitchFamily="2" charset="0"/>
                <a:cs typeface="Inter" panose="02000503000000020004" pitchFamily="2" charset="0"/>
              </a:defRPr>
            </a:lvl1pPr>
          </a:lstStyle>
          <a:p>
            <a:fld id="{C290531D-293B-5D42-8EA8-E3B77753EB99}" type="slidenum">
              <a:rPr lang="en-EE"/>
              <a:pPr/>
              <a:t>‹#›</a:t>
            </a:fld>
            <a:endParaRPr lang="en-EE"/>
          </a:p>
        </p:txBody>
      </p:sp>
      <p:sp>
        <p:nvSpPr>
          <p:cNvPr id="3" name="Title 1">
            <a:extLst>
              <a:ext uri="{FF2B5EF4-FFF2-40B4-BE49-F238E27FC236}">
                <a16:creationId xmlns:a16="http://schemas.microsoft.com/office/drawing/2014/main" id="{70553849-377B-2127-A878-DEC674F14B9D}"/>
              </a:ext>
            </a:extLst>
          </p:cNvPr>
          <p:cNvSpPr>
            <a:spLocks noGrp="1"/>
          </p:cNvSpPr>
          <p:nvPr>
            <p:ph type="title"/>
          </p:nvPr>
        </p:nvSpPr>
        <p:spPr>
          <a:xfrm>
            <a:off x="192088" y="225426"/>
            <a:ext cx="7671101" cy="365125"/>
          </a:xfrm>
        </p:spPr>
        <p:txBody>
          <a:bodyPr lIns="0" rIns="90000">
            <a:noAutofit/>
          </a:bodyPr>
          <a:lstStyle>
            <a:lvl1pPr>
              <a:defRPr sz="3200">
                <a:solidFill>
                  <a:schemeClr val="accent1"/>
                </a:solidFill>
              </a:defRPr>
            </a:lvl1pPr>
          </a:lstStyle>
          <a:p>
            <a:r>
              <a:rPr lang="en-GB" dirty="0"/>
              <a:t>Click to edit Master title style</a:t>
            </a:r>
            <a:endParaRPr lang="en-US" dirty="0"/>
          </a:p>
        </p:txBody>
      </p:sp>
      <p:sp>
        <p:nvSpPr>
          <p:cNvPr id="6" name="Content Placeholder 13">
            <a:extLst>
              <a:ext uri="{FF2B5EF4-FFF2-40B4-BE49-F238E27FC236}">
                <a16:creationId xmlns:a16="http://schemas.microsoft.com/office/drawing/2014/main" id="{F7B54484-5DC9-9FE0-20BC-5D1E469F9C41}"/>
              </a:ext>
            </a:extLst>
          </p:cNvPr>
          <p:cNvSpPr>
            <a:spLocks noGrp="1"/>
          </p:cNvSpPr>
          <p:nvPr>
            <p:ph sz="quarter" idx="10"/>
          </p:nvPr>
        </p:nvSpPr>
        <p:spPr>
          <a:xfrm>
            <a:off x="192088" y="950913"/>
            <a:ext cx="7670800" cy="444500"/>
          </a:xfrm>
        </p:spPr>
        <p:txBody>
          <a:bodyPr lIns="0" rIns="90000" anchor="b">
            <a:noAutofit/>
          </a:bodyPr>
          <a:lstStyle>
            <a:lvl1pPr marL="0" indent="0">
              <a:buClr>
                <a:schemeClr val="tx1"/>
              </a:buClr>
              <a:buFont typeface="Arial" panose="020B0604020202020204" pitchFamily="34" charset="0"/>
              <a:buNone/>
              <a:defRPr sz="1400">
                <a:solidFill>
                  <a:schemeClr val="tx1"/>
                </a:solidFill>
              </a:defRPr>
            </a:lvl1pPr>
            <a:lvl2pPr>
              <a:buClr>
                <a:schemeClr val="accent1"/>
              </a:buClr>
              <a:defRPr sz="1400">
                <a:solidFill>
                  <a:schemeClr val="tx1"/>
                </a:solidFill>
              </a:defRPr>
            </a:lvl2pPr>
            <a:lvl3pPr>
              <a:buClr>
                <a:schemeClr val="tx1"/>
              </a:buClr>
              <a:defRPr sz="1400">
                <a:solidFill>
                  <a:schemeClr val="tx1"/>
                </a:solidFill>
              </a:defRPr>
            </a:lvl3pPr>
            <a:lvl4pPr>
              <a:buClr>
                <a:schemeClr val="accent1"/>
              </a:buClr>
              <a:defRPr sz="1400">
                <a:solidFill>
                  <a:schemeClr val="tx1"/>
                </a:solidFill>
              </a:defRPr>
            </a:lvl4pPr>
            <a:lvl5pPr>
              <a:buClr>
                <a:schemeClr val="tx1"/>
              </a:buClr>
              <a:defRPr sz="14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EE"/>
          </a:p>
        </p:txBody>
      </p:sp>
      <p:sp>
        <p:nvSpPr>
          <p:cNvPr id="8" name="Chart Placeholder 15">
            <a:extLst>
              <a:ext uri="{FF2B5EF4-FFF2-40B4-BE49-F238E27FC236}">
                <a16:creationId xmlns:a16="http://schemas.microsoft.com/office/drawing/2014/main" id="{CB1C4DEE-3855-3A26-D270-DB0909273B8B}"/>
              </a:ext>
            </a:extLst>
          </p:cNvPr>
          <p:cNvSpPr>
            <a:spLocks noGrp="1"/>
          </p:cNvSpPr>
          <p:nvPr>
            <p:ph type="chart" sz="quarter" idx="11"/>
          </p:nvPr>
        </p:nvSpPr>
        <p:spPr>
          <a:xfrm>
            <a:off x="192088" y="1689100"/>
            <a:ext cx="11780837" cy="4484688"/>
          </a:xfrm>
        </p:spPr>
        <p:txBody>
          <a:bodyPr lIns="0"/>
          <a:lstStyle/>
          <a:p>
            <a:r>
              <a:rPr lang="en-GB"/>
              <a:t>Click icon to add chart</a:t>
            </a:r>
            <a:endParaRPr lang="en-EE"/>
          </a:p>
        </p:txBody>
      </p:sp>
    </p:spTree>
    <p:extLst>
      <p:ext uri="{BB962C8B-B14F-4D97-AF65-F5344CB8AC3E}">
        <p14:creationId xmlns:p14="http://schemas.microsoft.com/office/powerpoint/2010/main" val="26969748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kstislaid_2veergu">
    <p:spTree>
      <p:nvGrpSpPr>
        <p:cNvPr id="1" name=""/>
        <p:cNvGrpSpPr/>
        <p:nvPr/>
      </p:nvGrpSpPr>
      <p:grpSpPr>
        <a:xfrm>
          <a:off x="0" y="0"/>
          <a:ext cx="0" cy="0"/>
          <a:chOff x="0" y="0"/>
          <a:chExt cx="0" cy="0"/>
        </a:xfrm>
      </p:grpSpPr>
      <p:sp>
        <p:nvSpPr>
          <p:cNvPr id="2" name="Title 1"/>
          <p:cNvSpPr>
            <a:spLocks noGrp="1"/>
          </p:cNvSpPr>
          <p:nvPr>
            <p:ph type="title"/>
          </p:nvPr>
        </p:nvSpPr>
        <p:spPr>
          <a:xfrm>
            <a:off x="289559" y="225425"/>
            <a:ext cx="8031479" cy="2060575"/>
          </a:xfrm>
        </p:spPr>
        <p:txBody>
          <a:bodyPr/>
          <a:lstStyle/>
          <a:p>
            <a:r>
              <a:rPr lang="en-US"/>
              <a:t>Click to edit Master title style</a:t>
            </a:r>
            <a:endParaRPr lang="en-US" dirty="0"/>
          </a:p>
        </p:txBody>
      </p:sp>
      <p:cxnSp>
        <p:nvCxnSpPr>
          <p:cNvPr id="7" name="Straight Connector 6">
            <a:extLst>
              <a:ext uri="{FF2B5EF4-FFF2-40B4-BE49-F238E27FC236}">
                <a16:creationId xmlns:a16="http://schemas.microsoft.com/office/drawing/2014/main" id="{7270EDFA-C158-686E-367E-BC564B27B529}"/>
              </a:ext>
            </a:extLst>
          </p:cNvPr>
          <p:cNvCxnSpPr/>
          <p:nvPr userDrawn="1"/>
        </p:nvCxnSpPr>
        <p:spPr>
          <a:xfrm>
            <a:off x="192088" y="225425"/>
            <a:ext cx="0" cy="640715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6535DC60-A5DB-A64E-A4EC-E672980C1CD4}"/>
              </a:ext>
            </a:extLst>
          </p:cNvPr>
          <p:cNvCxnSpPr/>
          <p:nvPr userDrawn="1"/>
        </p:nvCxnSpPr>
        <p:spPr>
          <a:xfrm>
            <a:off x="11972132" y="225425"/>
            <a:ext cx="0" cy="640715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58CFB8C2-E7A1-73AC-18EE-EE01C8D90216}"/>
              </a:ext>
            </a:extLst>
          </p:cNvPr>
          <p:cNvSpPr txBox="1"/>
          <p:nvPr userDrawn="1"/>
        </p:nvSpPr>
        <p:spPr>
          <a:xfrm>
            <a:off x="8004629" y="1574800"/>
            <a:ext cx="0" cy="0"/>
          </a:xfrm>
          <a:prstGeom prst="rect">
            <a:avLst/>
          </a:prstGeom>
        </p:spPr>
        <p:txBody>
          <a:bodyPr vert="horz" wrap="none" lIns="91440" tIns="45720" rIns="91440" bIns="45720" rtlCol="0" anchor="b">
            <a:noAutofit/>
          </a:bodyPr>
          <a:lstStyle/>
          <a:p>
            <a:pPr algn="l"/>
            <a:endParaRPr lang="en-EE" sz="1200" dirty="0">
              <a:solidFill>
                <a:schemeClr val="tx1"/>
              </a:solidFill>
              <a:latin typeface="+mn-lt"/>
            </a:endParaRPr>
          </a:p>
        </p:txBody>
      </p:sp>
      <p:sp>
        <p:nvSpPr>
          <p:cNvPr id="6" name="Slide Number Placeholder 5">
            <a:extLst>
              <a:ext uri="{FF2B5EF4-FFF2-40B4-BE49-F238E27FC236}">
                <a16:creationId xmlns:a16="http://schemas.microsoft.com/office/drawing/2014/main" id="{066F7576-ED7C-EF2F-56E9-75DD41DE2DAF}"/>
              </a:ext>
            </a:extLst>
          </p:cNvPr>
          <p:cNvSpPr>
            <a:spLocks noGrp="1"/>
          </p:cNvSpPr>
          <p:nvPr>
            <p:ph type="sldNum" sz="quarter" idx="4"/>
          </p:nvPr>
        </p:nvSpPr>
        <p:spPr>
          <a:xfrm>
            <a:off x="9260380" y="6332449"/>
            <a:ext cx="2609247" cy="365125"/>
          </a:xfrm>
          <a:prstGeom prst="rect">
            <a:avLst/>
          </a:prstGeom>
        </p:spPr>
        <p:txBody>
          <a:bodyPr vert="horz" lIns="91440" tIns="45720" rIns="0" bIns="45720" rtlCol="0" anchor="b"/>
          <a:lstStyle>
            <a:lvl1pPr algn="r">
              <a:defRPr sz="800">
                <a:solidFill>
                  <a:schemeClr val="accent1"/>
                </a:solidFill>
                <a:latin typeface="Inter" panose="02000503000000020004" pitchFamily="2" charset="0"/>
                <a:ea typeface="Inter" panose="02000503000000020004" pitchFamily="2" charset="0"/>
                <a:cs typeface="Inter" panose="02000503000000020004" pitchFamily="2" charset="0"/>
              </a:defRPr>
            </a:lvl1pPr>
          </a:lstStyle>
          <a:p>
            <a:fld id="{C290531D-293B-5D42-8EA8-E3B77753EB99}" type="slidenum">
              <a:rPr lang="en-EE"/>
              <a:pPr/>
              <a:t>‹#›</a:t>
            </a:fld>
            <a:endParaRPr lang="en-EE"/>
          </a:p>
        </p:txBody>
      </p:sp>
      <p:sp>
        <p:nvSpPr>
          <p:cNvPr id="9" name="Text Placeholder 8">
            <a:extLst>
              <a:ext uri="{FF2B5EF4-FFF2-40B4-BE49-F238E27FC236}">
                <a16:creationId xmlns:a16="http://schemas.microsoft.com/office/drawing/2014/main" id="{853BD3EC-3CA6-9AD3-D04D-008E9092A358}"/>
              </a:ext>
            </a:extLst>
          </p:cNvPr>
          <p:cNvSpPr>
            <a:spLocks noGrp="1"/>
          </p:cNvSpPr>
          <p:nvPr>
            <p:ph type="body" sz="quarter" idx="10"/>
          </p:nvPr>
        </p:nvSpPr>
        <p:spPr>
          <a:xfrm>
            <a:off x="288925" y="2892425"/>
            <a:ext cx="11580698" cy="3740150"/>
          </a:xfrm>
        </p:spPr>
        <p:txBody>
          <a:bodyPr numCol="2"/>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EE"/>
          </a:p>
        </p:txBody>
      </p:sp>
    </p:spTree>
    <p:extLst>
      <p:ext uri="{BB962C8B-B14F-4D97-AF65-F5344CB8AC3E}">
        <p14:creationId xmlns:p14="http://schemas.microsoft.com/office/powerpoint/2010/main" val="408337880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Infograafika - 2 graafikut">
    <p:bg>
      <p:bgPr>
        <a:solidFill>
          <a:schemeClr val="bg1"/>
        </a:solidFill>
        <a:effectLst/>
      </p:bgPr>
    </p:bg>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EDB396F9-EFBC-D048-283C-932C4C3E25CA}"/>
              </a:ext>
            </a:extLst>
          </p:cNvPr>
          <p:cNvCxnSpPr>
            <a:cxnSpLocks/>
          </p:cNvCxnSpPr>
          <p:nvPr userDrawn="1"/>
        </p:nvCxnSpPr>
        <p:spPr>
          <a:xfrm>
            <a:off x="192088" y="1485132"/>
            <a:ext cx="11780837"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ADD9420D-7BB1-2AF3-BFA4-649DF6F988DD}"/>
              </a:ext>
            </a:extLst>
          </p:cNvPr>
          <p:cNvSpPr txBox="1"/>
          <p:nvPr userDrawn="1"/>
        </p:nvSpPr>
        <p:spPr>
          <a:xfrm>
            <a:off x="192088" y="1628503"/>
            <a:ext cx="7236323" cy="966651"/>
          </a:xfrm>
          <a:prstGeom prst="rect">
            <a:avLst/>
          </a:prstGeom>
        </p:spPr>
        <p:txBody>
          <a:bodyPr vert="horz" wrap="square" lIns="91440" tIns="45720" rIns="91440" bIns="45720" rtlCol="0" anchor="b">
            <a:noAutofit/>
          </a:bodyPr>
          <a:lstStyle/>
          <a:p>
            <a:pPr algn="l"/>
            <a:endParaRPr lang="en-EE" sz="1200" dirty="0">
              <a:solidFill>
                <a:schemeClr val="tx1"/>
              </a:solidFill>
              <a:latin typeface="+mn-lt"/>
            </a:endParaRPr>
          </a:p>
        </p:txBody>
      </p:sp>
      <p:sp>
        <p:nvSpPr>
          <p:cNvPr id="16" name="Chart Placeholder 15">
            <a:extLst>
              <a:ext uri="{FF2B5EF4-FFF2-40B4-BE49-F238E27FC236}">
                <a16:creationId xmlns:a16="http://schemas.microsoft.com/office/drawing/2014/main" id="{D431C72D-5817-4966-3947-EC09FC8E84D8}"/>
              </a:ext>
            </a:extLst>
          </p:cNvPr>
          <p:cNvSpPr>
            <a:spLocks noGrp="1"/>
          </p:cNvSpPr>
          <p:nvPr>
            <p:ph type="chart" sz="quarter" idx="11"/>
          </p:nvPr>
        </p:nvSpPr>
        <p:spPr>
          <a:xfrm>
            <a:off x="192089" y="1689100"/>
            <a:ext cx="5776450" cy="4484688"/>
          </a:xfrm>
        </p:spPr>
        <p:txBody>
          <a:bodyPr lIns="0"/>
          <a:lstStyle/>
          <a:p>
            <a:r>
              <a:rPr lang="en-GB"/>
              <a:t>Click icon to add chart</a:t>
            </a:r>
            <a:endParaRPr lang="en-EE"/>
          </a:p>
        </p:txBody>
      </p:sp>
      <p:sp>
        <p:nvSpPr>
          <p:cNvPr id="4" name="Slide Number Placeholder 5">
            <a:extLst>
              <a:ext uri="{FF2B5EF4-FFF2-40B4-BE49-F238E27FC236}">
                <a16:creationId xmlns:a16="http://schemas.microsoft.com/office/drawing/2014/main" id="{8176BC1F-B987-EB8E-9628-9CA5314E62B8}"/>
              </a:ext>
            </a:extLst>
          </p:cNvPr>
          <p:cNvSpPr>
            <a:spLocks noGrp="1"/>
          </p:cNvSpPr>
          <p:nvPr>
            <p:ph type="sldNum" sz="quarter" idx="4"/>
          </p:nvPr>
        </p:nvSpPr>
        <p:spPr>
          <a:xfrm>
            <a:off x="9185564" y="6332449"/>
            <a:ext cx="2684063" cy="365125"/>
          </a:xfrm>
          <a:prstGeom prst="rect">
            <a:avLst/>
          </a:prstGeom>
        </p:spPr>
        <p:txBody>
          <a:bodyPr vert="horz" lIns="91440" tIns="45720" rIns="0" bIns="45720" rtlCol="0" anchor="b"/>
          <a:lstStyle>
            <a:lvl1pPr algn="r">
              <a:defRPr sz="800">
                <a:solidFill>
                  <a:schemeClr val="accent1"/>
                </a:solidFill>
                <a:latin typeface="Inter" panose="02000503000000020004" pitchFamily="2" charset="0"/>
                <a:ea typeface="Inter" panose="02000503000000020004" pitchFamily="2" charset="0"/>
                <a:cs typeface="Inter" panose="02000503000000020004" pitchFamily="2" charset="0"/>
              </a:defRPr>
            </a:lvl1pPr>
          </a:lstStyle>
          <a:p>
            <a:fld id="{C290531D-293B-5D42-8EA8-E3B77753EB99}" type="slidenum">
              <a:rPr lang="en-EE"/>
              <a:pPr/>
              <a:t>‹#›</a:t>
            </a:fld>
            <a:endParaRPr lang="en-EE"/>
          </a:p>
        </p:txBody>
      </p:sp>
      <p:sp>
        <p:nvSpPr>
          <p:cNvPr id="3" name="Chart Placeholder 15">
            <a:extLst>
              <a:ext uri="{FF2B5EF4-FFF2-40B4-BE49-F238E27FC236}">
                <a16:creationId xmlns:a16="http://schemas.microsoft.com/office/drawing/2014/main" id="{5CEBBEBA-BB6A-526D-7553-5FDE896B2291}"/>
              </a:ext>
            </a:extLst>
          </p:cNvPr>
          <p:cNvSpPr>
            <a:spLocks noGrp="1"/>
          </p:cNvSpPr>
          <p:nvPr>
            <p:ph type="chart" sz="quarter" idx="12"/>
          </p:nvPr>
        </p:nvSpPr>
        <p:spPr>
          <a:xfrm>
            <a:off x="6177253" y="1689100"/>
            <a:ext cx="5776450" cy="4484688"/>
          </a:xfrm>
        </p:spPr>
        <p:txBody>
          <a:bodyPr lIns="0"/>
          <a:lstStyle/>
          <a:p>
            <a:r>
              <a:rPr lang="en-GB"/>
              <a:t>Click icon to add chart</a:t>
            </a:r>
            <a:endParaRPr lang="en-EE"/>
          </a:p>
        </p:txBody>
      </p:sp>
      <p:sp>
        <p:nvSpPr>
          <p:cNvPr id="6" name="Title 1">
            <a:extLst>
              <a:ext uri="{FF2B5EF4-FFF2-40B4-BE49-F238E27FC236}">
                <a16:creationId xmlns:a16="http://schemas.microsoft.com/office/drawing/2014/main" id="{B25E82B9-4DD9-944E-40B8-E7A151AFBABE}"/>
              </a:ext>
            </a:extLst>
          </p:cNvPr>
          <p:cNvSpPr>
            <a:spLocks noGrp="1"/>
          </p:cNvSpPr>
          <p:nvPr>
            <p:ph type="title"/>
          </p:nvPr>
        </p:nvSpPr>
        <p:spPr>
          <a:xfrm>
            <a:off x="192088" y="225426"/>
            <a:ext cx="7671101" cy="365125"/>
          </a:xfrm>
        </p:spPr>
        <p:txBody>
          <a:bodyPr lIns="0" rIns="90000">
            <a:noAutofit/>
          </a:bodyPr>
          <a:lstStyle>
            <a:lvl1pPr>
              <a:defRPr sz="3200">
                <a:solidFill>
                  <a:schemeClr val="accent1"/>
                </a:solidFill>
              </a:defRPr>
            </a:lvl1pPr>
          </a:lstStyle>
          <a:p>
            <a:r>
              <a:rPr lang="en-GB" dirty="0"/>
              <a:t>Click to edit Master title style</a:t>
            </a:r>
            <a:endParaRPr lang="en-US" dirty="0"/>
          </a:p>
        </p:txBody>
      </p:sp>
      <p:sp>
        <p:nvSpPr>
          <p:cNvPr id="8" name="Content Placeholder 13">
            <a:extLst>
              <a:ext uri="{FF2B5EF4-FFF2-40B4-BE49-F238E27FC236}">
                <a16:creationId xmlns:a16="http://schemas.microsoft.com/office/drawing/2014/main" id="{AAC01769-1FC1-3950-1242-D48FFBA095EB}"/>
              </a:ext>
            </a:extLst>
          </p:cNvPr>
          <p:cNvSpPr>
            <a:spLocks noGrp="1"/>
          </p:cNvSpPr>
          <p:nvPr>
            <p:ph sz="quarter" idx="10"/>
          </p:nvPr>
        </p:nvSpPr>
        <p:spPr>
          <a:xfrm>
            <a:off x="192088" y="950913"/>
            <a:ext cx="7670800" cy="444500"/>
          </a:xfrm>
        </p:spPr>
        <p:txBody>
          <a:bodyPr lIns="0" rIns="90000" anchor="b">
            <a:noAutofit/>
          </a:bodyPr>
          <a:lstStyle>
            <a:lvl1pPr marL="0" indent="0">
              <a:buClr>
                <a:schemeClr val="tx1"/>
              </a:buClr>
              <a:buFont typeface="Arial" panose="020B0604020202020204" pitchFamily="34" charset="0"/>
              <a:buNone/>
              <a:defRPr sz="1400">
                <a:solidFill>
                  <a:schemeClr val="tx1"/>
                </a:solidFill>
              </a:defRPr>
            </a:lvl1pPr>
            <a:lvl2pPr>
              <a:buClr>
                <a:schemeClr val="accent1"/>
              </a:buClr>
              <a:defRPr sz="1400">
                <a:solidFill>
                  <a:schemeClr val="tx1"/>
                </a:solidFill>
              </a:defRPr>
            </a:lvl2pPr>
            <a:lvl3pPr>
              <a:buClr>
                <a:schemeClr val="tx1"/>
              </a:buClr>
              <a:defRPr sz="1400">
                <a:solidFill>
                  <a:schemeClr val="tx1"/>
                </a:solidFill>
              </a:defRPr>
            </a:lvl3pPr>
            <a:lvl4pPr>
              <a:buClr>
                <a:schemeClr val="accent1"/>
              </a:buClr>
              <a:defRPr sz="1400">
                <a:solidFill>
                  <a:schemeClr val="tx1"/>
                </a:solidFill>
              </a:defRPr>
            </a:lvl4pPr>
            <a:lvl5pPr>
              <a:buClr>
                <a:schemeClr val="tx1"/>
              </a:buClr>
              <a:defRPr sz="14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EE"/>
          </a:p>
        </p:txBody>
      </p:sp>
    </p:spTree>
    <p:extLst>
      <p:ext uri="{BB962C8B-B14F-4D97-AF65-F5344CB8AC3E}">
        <p14:creationId xmlns:p14="http://schemas.microsoft.com/office/powerpoint/2010/main" val="283409185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joonised SmartArt">
    <p:bg>
      <p:bgPr>
        <a:solidFill>
          <a:schemeClr val="bg1"/>
        </a:solidFill>
        <a:effectLst/>
      </p:bgPr>
    </p:bg>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EDB396F9-EFBC-D048-283C-932C4C3E25CA}"/>
              </a:ext>
            </a:extLst>
          </p:cNvPr>
          <p:cNvCxnSpPr>
            <a:cxnSpLocks/>
          </p:cNvCxnSpPr>
          <p:nvPr userDrawn="1"/>
        </p:nvCxnSpPr>
        <p:spPr>
          <a:xfrm>
            <a:off x="192088" y="1485132"/>
            <a:ext cx="11780837"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ADD9420D-7BB1-2AF3-BFA4-649DF6F988DD}"/>
              </a:ext>
            </a:extLst>
          </p:cNvPr>
          <p:cNvSpPr txBox="1"/>
          <p:nvPr userDrawn="1"/>
        </p:nvSpPr>
        <p:spPr>
          <a:xfrm>
            <a:off x="192088" y="1628503"/>
            <a:ext cx="7236323" cy="966651"/>
          </a:xfrm>
          <a:prstGeom prst="rect">
            <a:avLst/>
          </a:prstGeom>
        </p:spPr>
        <p:txBody>
          <a:bodyPr vert="horz" wrap="square" lIns="91440" tIns="45720" rIns="91440" bIns="45720" rtlCol="0" anchor="b">
            <a:noAutofit/>
          </a:bodyPr>
          <a:lstStyle/>
          <a:p>
            <a:pPr algn="l"/>
            <a:endParaRPr lang="en-EE" sz="1200" dirty="0">
              <a:solidFill>
                <a:schemeClr val="tx1"/>
              </a:solidFill>
              <a:latin typeface="+mn-lt"/>
            </a:endParaRPr>
          </a:p>
        </p:txBody>
      </p:sp>
      <p:sp>
        <p:nvSpPr>
          <p:cNvPr id="4" name="Slide Number Placeholder 5">
            <a:extLst>
              <a:ext uri="{FF2B5EF4-FFF2-40B4-BE49-F238E27FC236}">
                <a16:creationId xmlns:a16="http://schemas.microsoft.com/office/drawing/2014/main" id="{8176BC1F-B987-EB8E-9628-9CA5314E62B8}"/>
              </a:ext>
            </a:extLst>
          </p:cNvPr>
          <p:cNvSpPr>
            <a:spLocks noGrp="1"/>
          </p:cNvSpPr>
          <p:nvPr>
            <p:ph type="sldNum" sz="quarter" idx="4"/>
          </p:nvPr>
        </p:nvSpPr>
        <p:spPr>
          <a:xfrm>
            <a:off x="9185564" y="6332449"/>
            <a:ext cx="2684063" cy="365125"/>
          </a:xfrm>
          <a:prstGeom prst="rect">
            <a:avLst/>
          </a:prstGeom>
        </p:spPr>
        <p:txBody>
          <a:bodyPr vert="horz" lIns="91440" tIns="45720" rIns="0" bIns="45720" rtlCol="0" anchor="b"/>
          <a:lstStyle>
            <a:lvl1pPr algn="r">
              <a:defRPr sz="800">
                <a:solidFill>
                  <a:schemeClr val="accent1"/>
                </a:solidFill>
                <a:latin typeface="Inter" panose="02000503000000020004" pitchFamily="2" charset="0"/>
                <a:ea typeface="Inter" panose="02000503000000020004" pitchFamily="2" charset="0"/>
                <a:cs typeface="Inter" panose="02000503000000020004" pitchFamily="2" charset="0"/>
              </a:defRPr>
            </a:lvl1pPr>
          </a:lstStyle>
          <a:p>
            <a:fld id="{C290531D-293B-5D42-8EA8-E3B77753EB99}" type="slidenum">
              <a:rPr lang="en-EE"/>
              <a:pPr/>
              <a:t>‹#›</a:t>
            </a:fld>
            <a:endParaRPr lang="en-EE"/>
          </a:p>
        </p:txBody>
      </p:sp>
      <p:sp>
        <p:nvSpPr>
          <p:cNvPr id="6" name="SmartArt Placeholder 5">
            <a:extLst>
              <a:ext uri="{FF2B5EF4-FFF2-40B4-BE49-F238E27FC236}">
                <a16:creationId xmlns:a16="http://schemas.microsoft.com/office/drawing/2014/main" id="{EBBFF118-DA3E-3986-2D10-A508A1742FBE}"/>
              </a:ext>
            </a:extLst>
          </p:cNvPr>
          <p:cNvSpPr>
            <a:spLocks noGrp="1"/>
          </p:cNvSpPr>
          <p:nvPr>
            <p:ph type="dgm" sz="quarter" idx="11"/>
          </p:nvPr>
        </p:nvSpPr>
        <p:spPr>
          <a:xfrm>
            <a:off x="192088" y="1689100"/>
            <a:ext cx="11780837" cy="4395788"/>
          </a:xfrm>
        </p:spPr>
        <p:txBody>
          <a:bodyPr lIns="0"/>
          <a:lstStyle/>
          <a:p>
            <a:r>
              <a:rPr lang="en-GB"/>
              <a:t>Click icon to add SmartArt graphic</a:t>
            </a:r>
            <a:endParaRPr lang="en-EE"/>
          </a:p>
        </p:txBody>
      </p:sp>
      <p:sp>
        <p:nvSpPr>
          <p:cNvPr id="3" name="Title 1">
            <a:extLst>
              <a:ext uri="{FF2B5EF4-FFF2-40B4-BE49-F238E27FC236}">
                <a16:creationId xmlns:a16="http://schemas.microsoft.com/office/drawing/2014/main" id="{66F0A832-6ED6-CE08-302B-013FF482E515}"/>
              </a:ext>
            </a:extLst>
          </p:cNvPr>
          <p:cNvSpPr>
            <a:spLocks noGrp="1"/>
          </p:cNvSpPr>
          <p:nvPr>
            <p:ph type="title"/>
          </p:nvPr>
        </p:nvSpPr>
        <p:spPr>
          <a:xfrm>
            <a:off x="192088" y="225426"/>
            <a:ext cx="7671101" cy="365125"/>
          </a:xfrm>
        </p:spPr>
        <p:txBody>
          <a:bodyPr lIns="0" rIns="90000">
            <a:noAutofit/>
          </a:bodyPr>
          <a:lstStyle>
            <a:lvl1pPr>
              <a:defRPr sz="3200">
                <a:solidFill>
                  <a:schemeClr val="accent1"/>
                </a:solidFill>
              </a:defRPr>
            </a:lvl1pPr>
          </a:lstStyle>
          <a:p>
            <a:r>
              <a:rPr lang="en-GB" dirty="0"/>
              <a:t>Click to edit Master title style</a:t>
            </a:r>
            <a:endParaRPr lang="en-US" dirty="0"/>
          </a:p>
        </p:txBody>
      </p:sp>
      <p:sp>
        <p:nvSpPr>
          <p:cNvPr id="8" name="Content Placeholder 13">
            <a:extLst>
              <a:ext uri="{FF2B5EF4-FFF2-40B4-BE49-F238E27FC236}">
                <a16:creationId xmlns:a16="http://schemas.microsoft.com/office/drawing/2014/main" id="{90A105A0-0362-BD47-7ED9-2481DBD8CF09}"/>
              </a:ext>
            </a:extLst>
          </p:cNvPr>
          <p:cNvSpPr>
            <a:spLocks noGrp="1"/>
          </p:cNvSpPr>
          <p:nvPr>
            <p:ph sz="quarter" idx="10"/>
          </p:nvPr>
        </p:nvSpPr>
        <p:spPr>
          <a:xfrm>
            <a:off x="192088" y="950913"/>
            <a:ext cx="7670800" cy="444500"/>
          </a:xfrm>
        </p:spPr>
        <p:txBody>
          <a:bodyPr lIns="0" rIns="90000" anchor="b">
            <a:noAutofit/>
          </a:bodyPr>
          <a:lstStyle>
            <a:lvl1pPr marL="0" indent="0">
              <a:buClr>
                <a:schemeClr val="tx1"/>
              </a:buClr>
              <a:buFont typeface="Arial" panose="020B0604020202020204" pitchFamily="34" charset="0"/>
              <a:buNone/>
              <a:defRPr sz="1400">
                <a:solidFill>
                  <a:schemeClr val="tx1"/>
                </a:solidFill>
              </a:defRPr>
            </a:lvl1pPr>
            <a:lvl2pPr>
              <a:buClr>
                <a:schemeClr val="accent1"/>
              </a:buClr>
              <a:defRPr sz="1400">
                <a:solidFill>
                  <a:schemeClr val="tx1"/>
                </a:solidFill>
              </a:defRPr>
            </a:lvl2pPr>
            <a:lvl3pPr>
              <a:buClr>
                <a:schemeClr val="tx1"/>
              </a:buClr>
              <a:defRPr sz="1400">
                <a:solidFill>
                  <a:schemeClr val="tx1"/>
                </a:solidFill>
              </a:defRPr>
            </a:lvl3pPr>
            <a:lvl4pPr>
              <a:buClr>
                <a:schemeClr val="accent1"/>
              </a:buClr>
              <a:defRPr sz="1400">
                <a:solidFill>
                  <a:schemeClr val="tx1"/>
                </a:solidFill>
              </a:defRPr>
            </a:lvl4pPr>
            <a:lvl5pPr>
              <a:buClr>
                <a:schemeClr val="tx1"/>
              </a:buClr>
              <a:defRPr sz="14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EE"/>
          </a:p>
        </p:txBody>
      </p:sp>
    </p:spTree>
    <p:extLst>
      <p:ext uri="{BB962C8B-B14F-4D97-AF65-F5344CB8AC3E}">
        <p14:creationId xmlns:p14="http://schemas.microsoft.com/office/powerpoint/2010/main" val="181405552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abel+graafik">
    <p:bg>
      <p:bgPr>
        <a:solidFill>
          <a:schemeClr val="bg1"/>
        </a:solidFill>
        <a:effectLst/>
      </p:bgPr>
    </p:bg>
    <p:spTree>
      <p:nvGrpSpPr>
        <p:cNvPr id="1" name=""/>
        <p:cNvGrpSpPr/>
        <p:nvPr/>
      </p:nvGrpSpPr>
      <p:grpSpPr>
        <a:xfrm>
          <a:off x="0" y="0"/>
          <a:ext cx="0" cy="0"/>
          <a:chOff x="0" y="0"/>
          <a:chExt cx="0" cy="0"/>
        </a:xfrm>
      </p:grpSpPr>
      <p:sp>
        <p:nvSpPr>
          <p:cNvPr id="4" name="Table Placeholder 3">
            <a:extLst>
              <a:ext uri="{FF2B5EF4-FFF2-40B4-BE49-F238E27FC236}">
                <a16:creationId xmlns:a16="http://schemas.microsoft.com/office/drawing/2014/main" id="{B77DDD13-3432-81C7-184B-836D8B1209AE}"/>
              </a:ext>
            </a:extLst>
          </p:cNvPr>
          <p:cNvSpPr>
            <a:spLocks noGrp="1"/>
          </p:cNvSpPr>
          <p:nvPr>
            <p:ph type="tbl" sz="quarter" idx="11"/>
          </p:nvPr>
        </p:nvSpPr>
        <p:spPr>
          <a:xfrm>
            <a:off x="192088" y="2224995"/>
            <a:ext cx="5773283" cy="3836080"/>
          </a:xfrm>
        </p:spPr>
        <p:txBody>
          <a:bodyPr lIns="0"/>
          <a:lstStyle/>
          <a:p>
            <a:r>
              <a:rPr lang="en-GB"/>
              <a:t>Click icon to add table</a:t>
            </a:r>
            <a:endParaRPr lang="en-EE"/>
          </a:p>
        </p:txBody>
      </p:sp>
      <p:sp>
        <p:nvSpPr>
          <p:cNvPr id="8" name="Chart Placeholder 7">
            <a:extLst>
              <a:ext uri="{FF2B5EF4-FFF2-40B4-BE49-F238E27FC236}">
                <a16:creationId xmlns:a16="http://schemas.microsoft.com/office/drawing/2014/main" id="{7B77D3BB-BA4E-F133-6D66-3F407A89A1BC}"/>
              </a:ext>
            </a:extLst>
          </p:cNvPr>
          <p:cNvSpPr>
            <a:spLocks noGrp="1"/>
          </p:cNvSpPr>
          <p:nvPr>
            <p:ph type="chart" sz="quarter" idx="12"/>
          </p:nvPr>
        </p:nvSpPr>
        <p:spPr>
          <a:xfrm>
            <a:off x="6226630" y="2226276"/>
            <a:ext cx="5773282" cy="3844324"/>
          </a:xfrm>
        </p:spPr>
        <p:txBody>
          <a:bodyPr lIns="0"/>
          <a:lstStyle/>
          <a:p>
            <a:r>
              <a:rPr lang="en-GB"/>
              <a:t>Click icon to add chart</a:t>
            </a:r>
            <a:endParaRPr lang="en-EE"/>
          </a:p>
        </p:txBody>
      </p:sp>
      <p:cxnSp>
        <p:nvCxnSpPr>
          <p:cNvPr id="3" name="Straight Connector 2">
            <a:extLst>
              <a:ext uri="{FF2B5EF4-FFF2-40B4-BE49-F238E27FC236}">
                <a16:creationId xmlns:a16="http://schemas.microsoft.com/office/drawing/2014/main" id="{B63ADF8C-8500-9219-A71D-4C3324572FEE}"/>
              </a:ext>
            </a:extLst>
          </p:cNvPr>
          <p:cNvCxnSpPr>
            <a:cxnSpLocks/>
          </p:cNvCxnSpPr>
          <p:nvPr userDrawn="1"/>
        </p:nvCxnSpPr>
        <p:spPr>
          <a:xfrm>
            <a:off x="192088" y="1485132"/>
            <a:ext cx="11780837"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E8E32EBB-18D0-1825-F0A2-E08639272FAF}"/>
              </a:ext>
            </a:extLst>
          </p:cNvPr>
          <p:cNvSpPr>
            <a:spLocks noGrp="1"/>
          </p:cNvSpPr>
          <p:nvPr>
            <p:ph type="sldNum" sz="quarter" idx="4"/>
          </p:nvPr>
        </p:nvSpPr>
        <p:spPr>
          <a:xfrm>
            <a:off x="8977746" y="6332449"/>
            <a:ext cx="2891881" cy="365125"/>
          </a:xfrm>
          <a:prstGeom prst="rect">
            <a:avLst/>
          </a:prstGeom>
        </p:spPr>
        <p:txBody>
          <a:bodyPr vert="horz" lIns="91440" tIns="45720" rIns="0" bIns="45720" rtlCol="0" anchor="b"/>
          <a:lstStyle>
            <a:lvl1pPr algn="r">
              <a:defRPr sz="800">
                <a:solidFill>
                  <a:schemeClr val="accent1"/>
                </a:solidFill>
                <a:latin typeface="Inter" panose="02000503000000020004" pitchFamily="2" charset="0"/>
                <a:ea typeface="Inter" panose="02000503000000020004" pitchFamily="2" charset="0"/>
                <a:cs typeface="Inter" panose="02000503000000020004" pitchFamily="2" charset="0"/>
              </a:defRPr>
            </a:lvl1pPr>
          </a:lstStyle>
          <a:p>
            <a:fld id="{C290531D-293B-5D42-8EA8-E3B77753EB99}" type="slidenum">
              <a:rPr lang="en-EE"/>
              <a:pPr/>
              <a:t>‹#›</a:t>
            </a:fld>
            <a:endParaRPr lang="en-EE"/>
          </a:p>
        </p:txBody>
      </p:sp>
      <p:sp>
        <p:nvSpPr>
          <p:cNvPr id="5" name="Title 1">
            <a:extLst>
              <a:ext uri="{FF2B5EF4-FFF2-40B4-BE49-F238E27FC236}">
                <a16:creationId xmlns:a16="http://schemas.microsoft.com/office/drawing/2014/main" id="{2B8C7CD4-0A34-4CAA-7E3C-7C083B1EE653}"/>
              </a:ext>
            </a:extLst>
          </p:cNvPr>
          <p:cNvSpPr>
            <a:spLocks noGrp="1"/>
          </p:cNvSpPr>
          <p:nvPr>
            <p:ph type="title"/>
          </p:nvPr>
        </p:nvSpPr>
        <p:spPr>
          <a:xfrm>
            <a:off x="192088" y="225426"/>
            <a:ext cx="7671101" cy="365125"/>
          </a:xfrm>
        </p:spPr>
        <p:txBody>
          <a:bodyPr lIns="0" rIns="90000">
            <a:noAutofit/>
          </a:bodyPr>
          <a:lstStyle>
            <a:lvl1pPr>
              <a:defRPr sz="3200">
                <a:solidFill>
                  <a:schemeClr val="accent1"/>
                </a:solidFill>
              </a:defRPr>
            </a:lvl1pPr>
          </a:lstStyle>
          <a:p>
            <a:r>
              <a:rPr lang="en-GB" dirty="0"/>
              <a:t>Click to edit Master title style</a:t>
            </a:r>
            <a:endParaRPr lang="en-US" dirty="0"/>
          </a:p>
        </p:txBody>
      </p:sp>
      <p:sp>
        <p:nvSpPr>
          <p:cNvPr id="7" name="Content Placeholder 13">
            <a:extLst>
              <a:ext uri="{FF2B5EF4-FFF2-40B4-BE49-F238E27FC236}">
                <a16:creationId xmlns:a16="http://schemas.microsoft.com/office/drawing/2014/main" id="{7F73863B-D718-B12F-7548-51E3842216EA}"/>
              </a:ext>
            </a:extLst>
          </p:cNvPr>
          <p:cNvSpPr>
            <a:spLocks noGrp="1"/>
          </p:cNvSpPr>
          <p:nvPr>
            <p:ph sz="quarter" idx="10"/>
          </p:nvPr>
        </p:nvSpPr>
        <p:spPr>
          <a:xfrm>
            <a:off x="192088" y="950913"/>
            <a:ext cx="7670800" cy="444500"/>
          </a:xfrm>
        </p:spPr>
        <p:txBody>
          <a:bodyPr lIns="0" rIns="90000" anchor="b">
            <a:noAutofit/>
          </a:bodyPr>
          <a:lstStyle>
            <a:lvl1pPr marL="0" indent="0">
              <a:buClr>
                <a:schemeClr val="tx1"/>
              </a:buClr>
              <a:buFont typeface="Arial" panose="020B0604020202020204" pitchFamily="34" charset="0"/>
              <a:buNone/>
              <a:defRPr sz="1400">
                <a:solidFill>
                  <a:schemeClr val="tx1"/>
                </a:solidFill>
              </a:defRPr>
            </a:lvl1pPr>
            <a:lvl2pPr>
              <a:buClr>
                <a:schemeClr val="accent1"/>
              </a:buClr>
              <a:defRPr sz="1400">
                <a:solidFill>
                  <a:schemeClr val="tx1"/>
                </a:solidFill>
              </a:defRPr>
            </a:lvl2pPr>
            <a:lvl3pPr>
              <a:buClr>
                <a:schemeClr val="tx1"/>
              </a:buClr>
              <a:defRPr sz="1400">
                <a:solidFill>
                  <a:schemeClr val="tx1"/>
                </a:solidFill>
              </a:defRPr>
            </a:lvl3pPr>
            <a:lvl4pPr>
              <a:buClr>
                <a:schemeClr val="accent1"/>
              </a:buClr>
              <a:defRPr sz="1400">
                <a:solidFill>
                  <a:schemeClr val="tx1"/>
                </a:solidFill>
              </a:defRPr>
            </a:lvl4pPr>
            <a:lvl5pPr>
              <a:buClr>
                <a:schemeClr val="tx1"/>
              </a:buClr>
              <a:defRPr sz="14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EE"/>
          </a:p>
        </p:txBody>
      </p:sp>
      <p:sp>
        <p:nvSpPr>
          <p:cNvPr id="10" name="Content Placeholder 13">
            <a:extLst>
              <a:ext uri="{FF2B5EF4-FFF2-40B4-BE49-F238E27FC236}">
                <a16:creationId xmlns:a16="http://schemas.microsoft.com/office/drawing/2014/main" id="{3A89A937-15EB-233E-24CF-ABB58CDFF8C1}"/>
              </a:ext>
            </a:extLst>
          </p:cNvPr>
          <p:cNvSpPr>
            <a:spLocks noGrp="1"/>
          </p:cNvSpPr>
          <p:nvPr>
            <p:ph sz="quarter" idx="15"/>
          </p:nvPr>
        </p:nvSpPr>
        <p:spPr>
          <a:xfrm>
            <a:off x="192088" y="1648497"/>
            <a:ext cx="5773283" cy="444500"/>
          </a:xfrm>
        </p:spPr>
        <p:txBody>
          <a:bodyPr lIns="0" rIns="90000" anchor="t">
            <a:noAutofit/>
          </a:bodyPr>
          <a:lstStyle>
            <a:lvl1pPr marL="0" indent="0">
              <a:buClr>
                <a:schemeClr val="tx1"/>
              </a:buClr>
              <a:buFont typeface="Arial" panose="020B0604020202020204" pitchFamily="34" charset="0"/>
              <a:buNone/>
              <a:defRPr sz="1400">
                <a:solidFill>
                  <a:schemeClr val="tx1"/>
                </a:solidFill>
              </a:defRPr>
            </a:lvl1pPr>
            <a:lvl2pPr>
              <a:buClr>
                <a:schemeClr val="accent1"/>
              </a:buClr>
              <a:defRPr sz="1400">
                <a:solidFill>
                  <a:schemeClr val="tx1"/>
                </a:solidFill>
              </a:defRPr>
            </a:lvl2pPr>
            <a:lvl3pPr>
              <a:buClr>
                <a:schemeClr val="tx1"/>
              </a:buClr>
              <a:defRPr sz="1400">
                <a:solidFill>
                  <a:schemeClr val="tx1"/>
                </a:solidFill>
              </a:defRPr>
            </a:lvl3pPr>
            <a:lvl4pPr>
              <a:buClr>
                <a:schemeClr val="accent1"/>
              </a:buClr>
              <a:defRPr sz="1400">
                <a:solidFill>
                  <a:schemeClr val="tx1"/>
                </a:solidFill>
              </a:defRPr>
            </a:lvl4pPr>
            <a:lvl5pPr>
              <a:buClr>
                <a:schemeClr val="tx1"/>
              </a:buClr>
              <a:defRPr sz="14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EE"/>
          </a:p>
        </p:txBody>
      </p:sp>
      <p:sp>
        <p:nvSpPr>
          <p:cNvPr id="12" name="Content Placeholder 13">
            <a:extLst>
              <a:ext uri="{FF2B5EF4-FFF2-40B4-BE49-F238E27FC236}">
                <a16:creationId xmlns:a16="http://schemas.microsoft.com/office/drawing/2014/main" id="{F7F2732D-2878-7EFB-0938-E4EAB99A9614}"/>
              </a:ext>
            </a:extLst>
          </p:cNvPr>
          <p:cNvSpPr>
            <a:spLocks noGrp="1"/>
          </p:cNvSpPr>
          <p:nvPr>
            <p:ph sz="quarter" idx="16"/>
          </p:nvPr>
        </p:nvSpPr>
        <p:spPr>
          <a:xfrm>
            <a:off x="6206389" y="1648497"/>
            <a:ext cx="5773283" cy="444500"/>
          </a:xfrm>
        </p:spPr>
        <p:txBody>
          <a:bodyPr lIns="0" rIns="90000" anchor="t">
            <a:noAutofit/>
          </a:bodyPr>
          <a:lstStyle>
            <a:lvl1pPr marL="0" indent="0">
              <a:buClr>
                <a:schemeClr val="tx1"/>
              </a:buClr>
              <a:buFont typeface="Arial" panose="020B0604020202020204" pitchFamily="34" charset="0"/>
              <a:buNone/>
              <a:defRPr sz="1400">
                <a:solidFill>
                  <a:schemeClr val="tx1"/>
                </a:solidFill>
              </a:defRPr>
            </a:lvl1pPr>
            <a:lvl2pPr>
              <a:buClr>
                <a:schemeClr val="accent1"/>
              </a:buClr>
              <a:defRPr sz="1400">
                <a:solidFill>
                  <a:schemeClr val="tx1"/>
                </a:solidFill>
              </a:defRPr>
            </a:lvl2pPr>
            <a:lvl3pPr>
              <a:buClr>
                <a:schemeClr val="tx1"/>
              </a:buClr>
              <a:defRPr sz="1400">
                <a:solidFill>
                  <a:schemeClr val="tx1"/>
                </a:solidFill>
              </a:defRPr>
            </a:lvl3pPr>
            <a:lvl4pPr>
              <a:buClr>
                <a:schemeClr val="accent1"/>
              </a:buClr>
              <a:defRPr sz="1400">
                <a:solidFill>
                  <a:schemeClr val="tx1"/>
                </a:solidFill>
              </a:defRPr>
            </a:lvl4pPr>
            <a:lvl5pPr>
              <a:buClr>
                <a:schemeClr val="tx1"/>
              </a:buClr>
              <a:defRPr sz="14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EE"/>
          </a:p>
        </p:txBody>
      </p:sp>
    </p:spTree>
    <p:extLst>
      <p:ext uri="{BB962C8B-B14F-4D97-AF65-F5344CB8AC3E}">
        <p14:creationId xmlns:p14="http://schemas.microsoft.com/office/powerpoint/2010/main" val="278008686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ekst+tabel">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89559" y="225425"/>
            <a:ext cx="5691021" cy="1325563"/>
          </a:xfrm>
        </p:spPr>
        <p:txBody>
          <a:bodyPr/>
          <a:lstStyle>
            <a:lvl1pPr>
              <a:defRPr>
                <a:solidFill>
                  <a:schemeClr val="accent1"/>
                </a:solidFill>
              </a:defRPr>
            </a:lvl1pPr>
          </a:lstStyle>
          <a:p>
            <a:r>
              <a:rPr lang="en-GB" dirty="0"/>
              <a:t>Click to edit Master title style</a:t>
            </a:r>
            <a:endParaRPr lang="en-US" dirty="0"/>
          </a:p>
        </p:txBody>
      </p:sp>
      <p:cxnSp>
        <p:nvCxnSpPr>
          <p:cNvPr id="7" name="Straight Connector 6">
            <a:extLst>
              <a:ext uri="{FF2B5EF4-FFF2-40B4-BE49-F238E27FC236}">
                <a16:creationId xmlns:a16="http://schemas.microsoft.com/office/drawing/2014/main" id="{D175AAA5-9BBB-0878-4812-487D05511A91}"/>
              </a:ext>
            </a:extLst>
          </p:cNvPr>
          <p:cNvCxnSpPr>
            <a:cxnSpLocks/>
          </p:cNvCxnSpPr>
          <p:nvPr userDrawn="1"/>
        </p:nvCxnSpPr>
        <p:spPr>
          <a:xfrm>
            <a:off x="6096000" y="225425"/>
            <a:ext cx="0" cy="640715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84A15B4E-DF9D-EC65-E6AE-F9A1D72B222B}"/>
              </a:ext>
            </a:extLst>
          </p:cNvPr>
          <p:cNvCxnSpPr/>
          <p:nvPr userDrawn="1"/>
        </p:nvCxnSpPr>
        <p:spPr>
          <a:xfrm>
            <a:off x="192088" y="225425"/>
            <a:ext cx="0" cy="640715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B12F6B23-1C0A-7268-41F0-E938939713FC}"/>
              </a:ext>
            </a:extLst>
          </p:cNvPr>
          <p:cNvCxnSpPr/>
          <p:nvPr userDrawn="1"/>
        </p:nvCxnSpPr>
        <p:spPr>
          <a:xfrm>
            <a:off x="11972132" y="225425"/>
            <a:ext cx="0" cy="640715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8" name="Table Placeholder 7">
            <a:extLst>
              <a:ext uri="{FF2B5EF4-FFF2-40B4-BE49-F238E27FC236}">
                <a16:creationId xmlns:a16="http://schemas.microsoft.com/office/drawing/2014/main" id="{F28B4BFE-E463-7A04-C81A-3AE85714A86B}"/>
              </a:ext>
            </a:extLst>
          </p:cNvPr>
          <p:cNvSpPr>
            <a:spLocks noGrp="1"/>
          </p:cNvSpPr>
          <p:nvPr>
            <p:ph type="tbl" sz="quarter" idx="10"/>
          </p:nvPr>
        </p:nvSpPr>
        <p:spPr>
          <a:xfrm>
            <a:off x="6218238" y="225425"/>
            <a:ext cx="5634037" cy="6407150"/>
          </a:xfrm>
        </p:spPr>
        <p:txBody>
          <a:bodyPr/>
          <a:lstStyle/>
          <a:p>
            <a:r>
              <a:rPr lang="en-GB"/>
              <a:t>Click icon to add table</a:t>
            </a:r>
            <a:endParaRPr lang="en-EE"/>
          </a:p>
        </p:txBody>
      </p:sp>
      <p:sp>
        <p:nvSpPr>
          <p:cNvPr id="10" name="Content Placeholder 13">
            <a:extLst>
              <a:ext uri="{FF2B5EF4-FFF2-40B4-BE49-F238E27FC236}">
                <a16:creationId xmlns:a16="http://schemas.microsoft.com/office/drawing/2014/main" id="{E8661EB4-9309-F733-D29E-0304AE3665BF}"/>
              </a:ext>
            </a:extLst>
          </p:cNvPr>
          <p:cNvSpPr>
            <a:spLocks noGrp="1"/>
          </p:cNvSpPr>
          <p:nvPr>
            <p:ph sz="quarter" idx="15"/>
          </p:nvPr>
        </p:nvSpPr>
        <p:spPr>
          <a:xfrm>
            <a:off x="289560" y="2892830"/>
            <a:ext cx="5691020" cy="444500"/>
          </a:xfrm>
        </p:spPr>
        <p:txBody>
          <a:bodyPr lIns="0" rIns="90000" anchor="t">
            <a:noAutofit/>
          </a:bodyPr>
          <a:lstStyle>
            <a:lvl1pPr marL="0" indent="0">
              <a:buClr>
                <a:schemeClr val="tx1"/>
              </a:buClr>
              <a:buFont typeface="Arial" panose="020B0604020202020204" pitchFamily="34" charset="0"/>
              <a:buNone/>
              <a:defRPr sz="1800">
                <a:solidFill>
                  <a:schemeClr val="tx1"/>
                </a:solidFill>
              </a:defRPr>
            </a:lvl1pPr>
            <a:lvl2pPr>
              <a:buClr>
                <a:schemeClr val="accent1"/>
              </a:buClr>
              <a:defRPr sz="1800">
                <a:solidFill>
                  <a:schemeClr val="tx1"/>
                </a:solidFill>
              </a:defRPr>
            </a:lvl2pPr>
            <a:lvl3pPr>
              <a:buClr>
                <a:schemeClr val="tx1"/>
              </a:buClr>
              <a:defRPr sz="1800">
                <a:solidFill>
                  <a:schemeClr val="tx1"/>
                </a:solidFill>
              </a:defRPr>
            </a:lvl3pPr>
            <a:lvl4pPr>
              <a:buClr>
                <a:schemeClr val="accent1"/>
              </a:buClr>
              <a:defRPr sz="1800">
                <a:solidFill>
                  <a:schemeClr val="tx1"/>
                </a:solidFill>
              </a:defRPr>
            </a:lvl4pPr>
            <a:lvl5pPr>
              <a:buClr>
                <a:schemeClr val="tx1"/>
              </a:buClr>
              <a:defRPr sz="18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EE"/>
          </a:p>
        </p:txBody>
      </p:sp>
    </p:spTree>
    <p:extLst>
      <p:ext uri="{BB962C8B-B14F-4D97-AF65-F5344CB8AC3E}">
        <p14:creationId xmlns:p14="http://schemas.microsoft.com/office/powerpoint/2010/main" val="293885989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ekst+graafik">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89559" y="225425"/>
            <a:ext cx="5691021" cy="1325563"/>
          </a:xfrm>
        </p:spPr>
        <p:txBody>
          <a:bodyPr/>
          <a:lstStyle>
            <a:lvl1pPr>
              <a:defRPr>
                <a:solidFill>
                  <a:schemeClr val="accent1"/>
                </a:solidFill>
              </a:defRPr>
            </a:lvl1pPr>
          </a:lstStyle>
          <a:p>
            <a:r>
              <a:rPr lang="en-GB" dirty="0"/>
              <a:t>Click to edit Master title style</a:t>
            </a:r>
            <a:endParaRPr lang="en-US" dirty="0"/>
          </a:p>
        </p:txBody>
      </p:sp>
      <p:cxnSp>
        <p:nvCxnSpPr>
          <p:cNvPr id="7" name="Straight Connector 6">
            <a:extLst>
              <a:ext uri="{FF2B5EF4-FFF2-40B4-BE49-F238E27FC236}">
                <a16:creationId xmlns:a16="http://schemas.microsoft.com/office/drawing/2014/main" id="{D175AAA5-9BBB-0878-4812-487D05511A91}"/>
              </a:ext>
            </a:extLst>
          </p:cNvPr>
          <p:cNvCxnSpPr>
            <a:cxnSpLocks/>
          </p:cNvCxnSpPr>
          <p:nvPr userDrawn="1"/>
        </p:nvCxnSpPr>
        <p:spPr>
          <a:xfrm>
            <a:off x="6096000" y="225425"/>
            <a:ext cx="0" cy="640715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84A15B4E-DF9D-EC65-E6AE-F9A1D72B222B}"/>
              </a:ext>
            </a:extLst>
          </p:cNvPr>
          <p:cNvCxnSpPr/>
          <p:nvPr userDrawn="1"/>
        </p:nvCxnSpPr>
        <p:spPr>
          <a:xfrm>
            <a:off x="192088" y="225425"/>
            <a:ext cx="0" cy="640715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B12F6B23-1C0A-7268-41F0-E938939713FC}"/>
              </a:ext>
            </a:extLst>
          </p:cNvPr>
          <p:cNvCxnSpPr/>
          <p:nvPr userDrawn="1"/>
        </p:nvCxnSpPr>
        <p:spPr>
          <a:xfrm>
            <a:off x="11972132" y="225425"/>
            <a:ext cx="0" cy="640715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Chart Placeholder 8">
            <a:extLst>
              <a:ext uri="{FF2B5EF4-FFF2-40B4-BE49-F238E27FC236}">
                <a16:creationId xmlns:a16="http://schemas.microsoft.com/office/drawing/2014/main" id="{B409C063-F1FE-D93B-1827-5BA6DF25EFFC}"/>
              </a:ext>
            </a:extLst>
          </p:cNvPr>
          <p:cNvSpPr>
            <a:spLocks noGrp="1"/>
          </p:cNvSpPr>
          <p:nvPr>
            <p:ph type="chart" sz="quarter" idx="11"/>
          </p:nvPr>
        </p:nvSpPr>
        <p:spPr>
          <a:xfrm>
            <a:off x="6218238" y="225425"/>
            <a:ext cx="5634037" cy="6407150"/>
          </a:xfrm>
        </p:spPr>
        <p:txBody>
          <a:bodyPr/>
          <a:lstStyle/>
          <a:p>
            <a:r>
              <a:rPr lang="en-GB"/>
              <a:t>Click icon to add chart</a:t>
            </a:r>
            <a:endParaRPr lang="en-EE"/>
          </a:p>
        </p:txBody>
      </p:sp>
      <p:sp>
        <p:nvSpPr>
          <p:cNvPr id="4" name="Content Placeholder 13">
            <a:extLst>
              <a:ext uri="{FF2B5EF4-FFF2-40B4-BE49-F238E27FC236}">
                <a16:creationId xmlns:a16="http://schemas.microsoft.com/office/drawing/2014/main" id="{84F5E41B-FE39-406C-8610-595ED471C8C9}"/>
              </a:ext>
            </a:extLst>
          </p:cNvPr>
          <p:cNvSpPr>
            <a:spLocks noGrp="1"/>
          </p:cNvSpPr>
          <p:nvPr>
            <p:ph sz="quarter" idx="15"/>
          </p:nvPr>
        </p:nvSpPr>
        <p:spPr>
          <a:xfrm>
            <a:off x="289560" y="2892830"/>
            <a:ext cx="5691020" cy="444500"/>
          </a:xfrm>
        </p:spPr>
        <p:txBody>
          <a:bodyPr lIns="0" rIns="90000" anchor="t">
            <a:noAutofit/>
          </a:bodyPr>
          <a:lstStyle>
            <a:lvl1pPr marL="0" indent="0">
              <a:buClr>
                <a:schemeClr val="tx1"/>
              </a:buClr>
              <a:buFont typeface="Arial" panose="020B0604020202020204" pitchFamily="34" charset="0"/>
              <a:buNone/>
              <a:defRPr sz="1800">
                <a:solidFill>
                  <a:schemeClr val="tx1"/>
                </a:solidFill>
              </a:defRPr>
            </a:lvl1pPr>
            <a:lvl2pPr>
              <a:buClr>
                <a:schemeClr val="accent1"/>
              </a:buClr>
              <a:defRPr sz="1800">
                <a:solidFill>
                  <a:schemeClr val="tx1"/>
                </a:solidFill>
              </a:defRPr>
            </a:lvl2pPr>
            <a:lvl3pPr>
              <a:buClr>
                <a:schemeClr val="tx1"/>
              </a:buClr>
              <a:defRPr sz="1800">
                <a:solidFill>
                  <a:schemeClr val="tx1"/>
                </a:solidFill>
              </a:defRPr>
            </a:lvl3pPr>
            <a:lvl4pPr>
              <a:buClr>
                <a:schemeClr val="accent1"/>
              </a:buClr>
              <a:defRPr sz="1800">
                <a:solidFill>
                  <a:schemeClr val="tx1"/>
                </a:solidFill>
              </a:defRPr>
            </a:lvl4pPr>
            <a:lvl5pPr>
              <a:buClr>
                <a:schemeClr val="tx1"/>
              </a:buClr>
              <a:defRPr sz="18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EE"/>
          </a:p>
        </p:txBody>
      </p:sp>
    </p:spTree>
    <p:extLst>
      <p:ext uri="{BB962C8B-B14F-4D97-AF65-F5344CB8AC3E}">
        <p14:creationId xmlns:p14="http://schemas.microsoft.com/office/powerpoint/2010/main" val="173605976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Video viide">
    <p:spTree>
      <p:nvGrpSpPr>
        <p:cNvPr id="1" name=""/>
        <p:cNvGrpSpPr/>
        <p:nvPr/>
      </p:nvGrpSpPr>
      <p:grpSpPr>
        <a:xfrm>
          <a:off x="0" y="0"/>
          <a:ext cx="0" cy="0"/>
          <a:chOff x="0" y="0"/>
          <a:chExt cx="0" cy="0"/>
        </a:xfrm>
      </p:grpSpPr>
      <p:sp>
        <p:nvSpPr>
          <p:cNvPr id="2" name="Title 1"/>
          <p:cNvSpPr>
            <a:spLocks noGrp="1"/>
          </p:cNvSpPr>
          <p:nvPr>
            <p:ph type="title"/>
          </p:nvPr>
        </p:nvSpPr>
        <p:spPr>
          <a:xfrm>
            <a:off x="289559" y="225425"/>
            <a:ext cx="5691021" cy="1325563"/>
          </a:xfrm>
        </p:spPr>
        <p:txBody>
          <a:bodyPr/>
          <a:lstStyle/>
          <a:p>
            <a:r>
              <a:rPr lang="en-GB" dirty="0"/>
              <a:t>Click to edit Master title style</a:t>
            </a:r>
            <a:endParaRPr lang="en-US" dirty="0"/>
          </a:p>
        </p:txBody>
      </p:sp>
      <p:cxnSp>
        <p:nvCxnSpPr>
          <p:cNvPr id="7" name="Straight Connector 6">
            <a:extLst>
              <a:ext uri="{FF2B5EF4-FFF2-40B4-BE49-F238E27FC236}">
                <a16:creationId xmlns:a16="http://schemas.microsoft.com/office/drawing/2014/main" id="{D175AAA5-9BBB-0878-4812-487D05511A91}"/>
              </a:ext>
            </a:extLst>
          </p:cNvPr>
          <p:cNvCxnSpPr>
            <a:cxnSpLocks/>
          </p:cNvCxnSpPr>
          <p:nvPr userDrawn="1"/>
        </p:nvCxnSpPr>
        <p:spPr>
          <a:xfrm>
            <a:off x="6096000" y="225425"/>
            <a:ext cx="0" cy="640715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84A15B4E-DF9D-EC65-E6AE-F9A1D72B222B}"/>
              </a:ext>
            </a:extLst>
          </p:cNvPr>
          <p:cNvCxnSpPr/>
          <p:nvPr userDrawn="1"/>
        </p:nvCxnSpPr>
        <p:spPr>
          <a:xfrm>
            <a:off x="192088" y="225425"/>
            <a:ext cx="0" cy="640715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B12F6B23-1C0A-7268-41F0-E938939713FC}"/>
              </a:ext>
            </a:extLst>
          </p:cNvPr>
          <p:cNvCxnSpPr/>
          <p:nvPr userDrawn="1"/>
        </p:nvCxnSpPr>
        <p:spPr>
          <a:xfrm>
            <a:off x="11972132" y="225425"/>
            <a:ext cx="0" cy="640715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Content Placeholder 2">
            <a:extLst>
              <a:ext uri="{FF2B5EF4-FFF2-40B4-BE49-F238E27FC236}">
                <a16:creationId xmlns:a16="http://schemas.microsoft.com/office/drawing/2014/main" id="{C1E00E36-0A11-B950-1C1F-C41B655C1CCC}"/>
              </a:ext>
            </a:extLst>
          </p:cNvPr>
          <p:cNvSpPr>
            <a:spLocks noGrp="1"/>
          </p:cNvSpPr>
          <p:nvPr>
            <p:ph idx="1"/>
          </p:nvPr>
        </p:nvSpPr>
        <p:spPr>
          <a:xfrm>
            <a:off x="289559" y="2892830"/>
            <a:ext cx="5691020" cy="3739744"/>
          </a:xfrm>
        </p:spPr>
        <p:txBody>
          <a:bodyPr tIns="0" bIns="0" anchor="t" anchorCtr="0">
            <a:noAutofit/>
          </a:bodyPr>
          <a:lstStyle>
            <a:lvl1pPr marL="0" indent="0">
              <a:buFont typeface="Arial" panose="020B0604020202020204" pitchFamily="34" charset="0"/>
              <a:buNone/>
              <a:defRPr sz="1800"/>
            </a:lvl1pPr>
            <a:lvl2pPr marL="742950" indent="-285750">
              <a:buFont typeface="Arial" panose="020B0604020202020204" pitchFamily="34" charset="0"/>
              <a:buChar char="•"/>
              <a:defRPr/>
            </a:lvl2pPr>
            <a:lvl3pPr marL="1200150" indent="-285750">
              <a:buFont typeface="Arial" panose="020B0604020202020204" pitchFamily="34" charset="0"/>
              <a:buChar char="•"/>
              <a:defRPr/>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3" name="TextBox 2">
            <a:hlinkClick r:id="rId2"/>
            <a:extLst>
              <a:ext uri="{FF2B5EF4-FFF2-40B4-BE49-F238E27FC236}">
                <a16:creationId xmlns:a16="http://schemas.microsoft.com/office/drawing/2014/main" id="{BCEDB39B-A5FD-50AF-8AA3-DDDBE820D979}"/>
              </a:ext>
            </a:extLst>
          </p:cNvPr>
          <p:cNvSpPr txBox="1"/>
          <p:nvPr userDrawn="1"/>
        </p:nvSpPr>
        <p:spPr>
          <a:xfrm>
            <a:off x="7662466" y="3127342"/>
            <a:ext cx="3026004" cy="603316"/>
          </a:xfrm>
          <a:prstGeom prst="roundRect">
            <a:avLst/>
          </a:prstGeom>
          <a:solidFill>
            <a:schemeClr val="bg1"/>
          </a:solidFill>
        </p:spPr>
        <p:txBody>
          <a:bodyPr vert="horz" wrap="square" lIns="91440" tIns="45720" rIns="91440" bIns="45720" rtlCol="0" anchor="ctr">
            <a:noAutofit/>
          </a:bodyPr>
          <a:lstStyle/>
          <a:p>
            <a:pPr algn="ctr"/>
            <a:r>
              <a:rPr lang="en-EE" sz="1800" dirty="0">
                <a:solidFill>
                  <a:schemeClr val="accent1"/>
                </a:solidFill>
                <a:latin typeface="+mn-lt"/>
              </a:rPr>
              <a:t>Vaata videot</a:t>
            </a:r>
          </a:p>
        </p:txBody>
      </p:sp>
    </p:spTree>
    <p:extLst>
      <p:ext uri="{BB962C8B-B14F-4D97-AF65-F5344CB8AC3E}">
        <p14:creationId xmlns:p14="http://schemas.microsoft.com/office/powerpoint/2010/main" val="406102784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lõpuslaid">
    <p:spTree>
      <p:nvGrpSpPr>
        <p:cNvPr id="1" name=""/>
        <p:cNvGrpSpPr/>
        <p:nvPr/>
      </p:nvGrpSpPr>
      <p:grpSpPr>
        <a:xfrm>
          <a:off x="0" y="0"/>
          <a:ext cx="0" cy="0"/>
          <a:chOff x="0" y="0"/>
          <a:chExt cx="0" cy="0"/>
        </a:xfrm>
      </p:grpSpPr>
      <p:sp>
        <p:nvSpPr>
          <p:cNvPr id="2" name="Title 1"/>
          <p:cNvSpPr>
            <a:spLocks noGrp="1"/>
          </p:cNvSpPr>
          <p:nvPr>
            <p:ph type="title"/>
          </p:nvPr>
        </p:nvSpPr>
        <p:spPr>
          <a:xfrm>
            <a:off x="289559" y="225426"/>
            <a:ext cx="7790408" cy="2077199"/>
          </a:xfrm>
        </p:spPr>
        <p:txBody>
          <a:bodyPr>
            <a:noAutofit/>
          </a:bodyPr>
          <a:lstStyle/>
          <a:p>
            <a:r>
              <a:rPr lang="en-GB" dirty="0"/>
              <a:t>Click to edit Master title style</a:t>
            </a:r>
            <a:endParaRPr lang="en-US" dirty="0"/>
          </a:p>
        </p:txBody>
      </p:sp>
      <p:sp>
        <p:nvSpPr>
          <p:cNvPr id="8" name="Freeform 5">
            <a:extLst>
              <a:ext uri="{FF2B5EF4-FFF2-40B4-BE49-F238E27FC236}">
                <a16:creationId xmlns:a16="http://schemas.microsoft.com/office/drawing/2014/main" id="{D4A785C0-3747-C136-50FF-4C8C2F009A06}"/>
              </a:ext>
            </a:extLst>
          </p:cNvPr>
          <p:cNvSpPr>
            <a:spLocks noEditPoints="1"/>
          </p:cNvSpPr>
          <p:nvPr userDrawn="1"/>
        </p:nvSpPr>
        <p:spPr bwMode="auto">
          <a:xfrm>
            <a:off x="344948" y="6287131"/>
            <a:ext cx="1539475" cy="345443"/>
          </a:xfrm>
          <a:custGeom>
            <a:avLst/>
            <a:gdLst>
              <a:gd name="T0" fmla="*/ 6664 w 19606"/>
              <a:gd name="T1" fmla="*/ 3625 h 4402"/>
              <a:gd name="T2" fmla="*/ 7599 w 19606"/>
              <a:gd name="T3" fmla="*/ 4311 h 4402"/>
              <a:gd name="T4" fmla="*/ 7460 w 19606"/>
              <a:gd name="T5" fmla="*/ 1834 h 4402"/>
              <a:gd name="T6" fmla="*/ 4115 w 19606"/>
              <a:gd name="T7" fmla="*/ 359 h 4402"/>
              <a:gd name="T8" fmla="*/ 5432 w 19606"/>
              <a:gd name="T9" fmla="*/ 675 h 4402"/>
              <a:gd name="T10" fmla="*/ 6628 w 19606"/>
              <a:gd name="T11" fmla="*/ 2350 h 4402"/>
              <a:gd name="T12" fmla="*/ 3059 w 19606"/>
              <a:gd name="T13" fmla="*/ 3079 h 4402"/>
              <a:gd name="T14" fmla="*/ 1384 w 19606"/>
              <a:gd name="T15" fmla="*/ 4311 h 4402"/>
              <a:gd name="T16" fmla="*/ 2136 w 19606"/>
              <a:gd name="T17" fmla="*/ 730 h 4402"/>
              <a:gd name="T18" fmla="*/ 3520 w 19606"/>
              <a:gd name="T19" fmla="*/ 62 h 4402"/>
              <a:gd name="T20" fmla="*/ 0 w 19606"/>
              <a:gd name="T21" fmla="*/ 730 h 4402"/>
              <a:gd name="T22" fmla="*/ 1384 w 19606"/>
              <a:gd name="T23" fmla="*/ 4311 h 4402"/>
              <a:gd name="T24" fmla="*/ 3812 w 19606"/>
              <a:gd name="T25" fmla="*/ 3079 h 4402"/>
              <a:gd name="T26" fmla="*/ 6306 w 19606"/>
              <a:gd name="T27" fmla="*/ 2963 h 4402"/>
              <a:gd name="T28" fmla="*/ 8285 w 19606"/>
              <a:gd name="T29" fmla="*/ 4311 h 4402"/>
              <a:gd name="T30" fmla="*/ 9026 w 19606"/>
              <a:gd name="T31" fmla="*/ 2848 h 4402"/>
              <a:gd name="T32" fmla="*/ 10901 w 19606"/>
              <a:gd name="T33" fmla="*/ 4311 h 4402"/>
              <a:gd name="T34" fmla="*/ 10895 w 19606"/>
              <a:gd name="T35" fmla="*/ 2654 h 4402"/>
              <a:gd name="T36" fmla="*/ 10112 w 19606"/>
              <a:gd name="T37" fmla="*/ 62 h 4402"/>
              <a:gd name="T38" fmla="*/ 8285 w 19606"/>
              <a:gd name="T39" fmla="*/ 4311 h 4402"/>
              <a:gd name="T40" fmla="*/ 9026 w 19606"/>
              <a:gd name="T41" fmla="*/ 730 h 4402"/>
              <a:gd name="T42" fmla="*/ 10932 w 19606"/>
              <a:gd name="T43" fmla="*/ 1458 h 4402"/>
              <a:gd name="T44" fmla="*/ 9026 w 19606"/>
              <a:gd name="T45" fmla="*/ 2192 h 4402"/>
              <a:gd name="T46" fmla="*/ 14088 w 19606"/>
              <a:gd name="T47" fmla="*/ 4311 h 4402"/>
              <a:gd name="T48" fmla="*/ 15472 w 19606"/>
              <a:gd name="T49" fmla="*/ 730 h 4402"/>
              <a:gd name="T50" fmla="*/ 11951 w 19606"/>
              <a:gd name="T51" fmla="*/ 62 h 4402"/>
              <a:gd name="T52" fmla="*/ 13335 w 19606"/>
              <a:gd name="T53" fmla="*/ 730 h 4402"/>
              <a:gd name="T54" fmla="*/ 17554 w 19606"/>
              <a:gd name="T55" fmla="*/ 4372 h 4402"/>
              <a:gd name="T56" fmla="*/ 19606 w 19606"/>
              <a:gd name="T57" fmla="*/ 3030 h 4402"/>
              <a:gd name="T58" fmla="*/ 18865 w 19606"/>
              <a:gd name="T59" fmla="*/ 62 h 4402"/>
              <a:gd name="T60" fmla="*/ 18040 w 19606"/>
              <a:gd name="T61" fmla="*/ 3716 h 4402"/>
              <a:gd name="T62" fmla="*/ 16729 w 19606"/>
              <a:gd name="T63" fmla="*/ 3030 h 4402"/>
              <a:gd name="T64" fmla="*/ 15988 w 19606"/>
              <a:gd name="T65" fmla="*/ 62 h 4402"/>
              <a:gd name="T66" fmla="*/ 17554 w 19606"/>
              <a:gd name="T67" fmla="*/ 4372 h 44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606" h="4402">
                <a:moveTo>
                  <a:pt x="4752" y="4402"/>
                </a:moveTo>
                <a:cubicBezTo>
                  <a:pt x="5487" y="4402"/>
                  <a:pt x="6173" y="4098"/>
                  <a:pt x="6664" y="3625"/>
                </a:cubicBezTo>
                <a:cubicBezTo>
                  <a:pt x="6743" y="3825"/>
                  <a:pt x="6804" y="4056"/>
                  <a:pt x="6853" y="4311"/>
                </a:cubicBezTo>
                <a:cubicBezTo>
                  <a:pt x="7599" y="4311"/>
                  <a:pt x="7599" y="4311"/>
                  <a:pt x="7599" y="4311"/>
                </a:cubicBezTo>
                <a:cubicBezTo>
                  <a:pt x="7514" y="3843"/>
                  <a:pt x="7363" y="3400"/>
                  <a:pt x="7138" y="3018"/>
                </a:cubicBezTo>
                <a:cubicBezTo>
                  <a:pt x="7344" y="2660"/>
                  <a:pt x="7460" y="2253"/>
                  <a:pt x="7460" y="1834"/>
                </a:cubicBezTo>
                <a:cubicBezTo>
                  <a:pt x="7460" y="717"/>
                  <a:pt x="6592" y="1"/>
                  <a:pt x="5432" y="1"/>
                </a:cubicBezTo>
                <a:cubicBezTo>
                  <a:pt x="4969" y="0"/>
                  <a:pt x="4514" y="124"/>
                  <a:pt x="4115" y="359"/>
                </a:cubicBezTo>
                <a:cubicBezTo>
                  <a:pt x="4461" y="960"/>
                  <a:pt x="4461" y="960"/>
                  <a:pt x="4461" y="960"/>
                </a:cubicBezTo>
                <a:cubicBezTo>
                  <a:pt x="4758" y="784"/>
                  <a:pt x="5074" y="675"/>
                  <a:pt x="5432" y="675"/>
                </a:cubicBezTo>
                <a:cubicBezTo>
                  <a:pt x="6221" y="675"/>
                  <a:pt x="6707" y="1148"/>
                  <a:pt x="6707" y="1834"/>
                </a:cubicBezTo>
                <a:cubicBezTo>
                  <a:pt x="6707" y="2010"/>
                  <a:pt x="6677" y="2180"/>
                  <a:pt x="6628" y="2350"/>
                </a:cubicBezTo>
                <a:cubicBezTo>
                  <a:pt x="6179" y="1925"/>
                  <a:pt x="5596" y="1664"/>
                  <a:pt x="4886" y="1664"/>
                </a:cubicBezTo>
                <a:cubicBezTo>
                  <a:pt x="3575" y="1664"/>
                  <a:pt x="3059" y="2435"/>
                  <a:pt x="3059" y="3079"/>
                </a:cubicBezTo>
                <a:cubicBezTo>
                  <a:pt x="3059" y="3862"/>
                  <a:pt x="3751" y="4402"/>
                  <a:pt x="4752" y="4402"/>
                </a:cubicBezTo>
                <a:close/>
                <a:moveTo>
                  <a:pt x="1384" y="4311"/>
                </a:moveTo>
                <a:cubicBezTo>
                  <a:pt x="2136" y="4311"/>
                  <a:pt x="2136" y="4311"/>
                  <a:pt x="2136" y="4311"/>
                </a:cubicBezTo>
                <a:cubicBezTo>
                  <a:pt x="2136" y="730"/>
                  <a:pt x="2136" y="730"/>
                  <a:pt x="2136" y="730"/>
                </a:cubicBezTo>
                <a:cubicBezTo>
                  <a:pt x="3520" y="730"/>
                  <a:pt x="3520" y="730"/>
                  <a:pt x="3520" y="730"/>
                </a:cubicBezTo>
                <a:cubicBezTo>
                  <a:pt x="3520" y="62"/>
                  <a:pt x="3520" y="62"/>
                  <a:pt x="3520" y="62"/>
                </a:cubicBezTo>
                <a:cubicBezTo>
                  <a:pt x="0" y="62"/>
                  <a:pt x="0" y="62"/>
                  <a:pt x="0" y="62"/>
                </a:cubicBezTo>
                <a:cubicBezTo>
                  <a:pt x="0" y="730"/>
                  <a:pt x="0" y="730"/>
                  <a:pt x="0" y="730"/>
                </a:cubicBezTo>
                <a:cubicBezTo>
                  <a:pt x="1384" y="730"/>
                  <a:pt x="1384" y="730"/>
                  <a:pt x="1384" y="730"/>
                </a:cubicBezTo>
                <a:lnTo>
                  <a:pt x="1384" y="4311"/>
                </a:lnTo>
                <a:close/>
                <a:moveTo>
                  <a:pt x="4752" y="3746"/>
                </a:moveTo>
                <a:cubicBezTo>
                  <a:pt x="4164" y="3746"/>
                  <a:pt x="3812" y="3473"/>
                  <a:pt x="3812" y="3079"/>
                </a:cubicBezTo>
                <a:cubicBezTo>
                  <a:pt x="3812" y="2660"/>
                  <a:pt x="4206" y="2308"/>
                  <a:pt x="4886" y="2308"/>
                </a:cubicBezTo>
                <a:cubicBezTo>
                  <a:pt x="5481" y="2308"/>
                  <a:pt x="5960" y="2520"/>
                  <a:pt x="6306" y="2963"/>
                </a:cubicBezTo>
                <a:cubicBezTo>
                  <a:pt x="5954" y="3419"/>
                  <a:pt x="5396" y="3746"/>
                  <a:pt x="4752" y="3746"/>
                </a:cubicBezTo>
                <a:close/>
                <a:moveTo>
                  <a:pt x="8285" y="4311"/>
                </a:moveTo>
                <a:cubicBezTo>
                  <a:pt x="9026" y="4311"/>
                  <a:pt x="9026" y="4311"/>
                  <a:pt x="9026" y="4311"/>
                </a:cubicBezTo>
                <a:cubicBezTo>
                  <a:pt x="9026" y="2848"/>
                  <a:pt x="9026" y="2848"/>
                  <a:pt x="9026" y="2848"/>
                </a:cubicBezTo>
                <a:cubicBezTo>
                  <a:pt x="10185" y="2848"/>
                  <a:pt x="10185" y="2848"/>
                  <a:pt x="10185" y="2848"/>
                </a:cubicBezTo>
                <a:cubicBezTo>
                  <a:pt x="10901" y="4311"/>
                  <a:pt x="10901" y="4311"/>
                  <a:pt x="10901" y="4311"/>
                </a:cubicBezTo>
                <a:cubicBezTo>
                  <a:pt x="11733" y="4311"/>
                  <a:pt x="11733" y="4311"/>
                  <a:pt x="11733" y="4311"/>
                </a:cubicBezTo>
                <a:cubicBezTo>
                  <a:pt x="10895" y="2654"/>
                  <a:pt x="10895" y="2654"/>
                  <a:pt x="10895" y="2654"/>
                </a:cubicBezTo>
                <a:cubicBezTo>
                  <a:pt x="11357" y="2411"/>
                  <a:pt x="11672" y="1962"/>
                  <a:pt x="11672" y="1458"/>
                </a:cubicBezTo>
                <a:cubicBezTo>
                  <a:pt x="11672" y="699"/>
                  <a:pt x="10968" y="62"/>
                  <a:pt x="10112" y="62"/>
                </a:cubicBezTo>
                <a:cubicBezTo>
                  <a:pt x="8285" y="62"/>
                  <a:pt x="8285" y="62"/>
                  <a:pt x="8285" y="62"/>
                </a:cubicBezTo>
                <a:lnTo>
                  <a:pt x="8285" y="4311"/>
                </a:lnTo>
                <a:close/>
                <a:moveTo>
                  <a:pt x="9026" y="2192"/>
                </a:moveTo>
                <a:cubicBezTo>
                  <a:pt x="9026" y="730"/>
                  <a:pt x="9026" y="730"/>
                  <a:pt x="9026" y="730"/>
                </a:cubicBezTo>
                <a:cubicBezTo>
                  <a:pt x="10112" y="730"/>
                  <a:pt x="10112" y="730"/>
                  <a:pt x="10112" y="730"/>
                </a:cubicBezTo>
                <a:cubicBezTo>
                  <a:pt x="10616" y="730"/>
                  <a:pt x="10932" y="997"/>
                  <a:pt x="10932" y="1458"/>
                </a:cubicBezTo>
                <a:cubicBezTo>
                  <a:pt x="10932" y="1919"/>
                  <a:pt x="10616" y="2192"/>
                  <a:pt x="10112" y="2192"/>
                </a:cubicBezTo>
                <a:lnTo>
                  <a:pt x="9026" y="2192"/>
                </a:lnTo>
                <a:close/>
                <a:moveTo>
                  <a:pt x="13335" y="4311"/>
                </a:moveTo>
                <a:cubicBezTo>
                  <a:pt x="14088" y="4311"/>
                  <a:pt x="14088" y="4311"/>
                  <a:pt x="14088" y="4311"/>
                </a:cubicBezTo>
                <a:cubicBezTo>
                  <a:pt x="14088" y="730"/>
                  <a:pt x="14088" y="730"/>
                  <a:pt x="14088" y="730"/>
                </a:cubicBezTo>
                <a:cubicBezTo>
                  <a:pt x="15472" y="730"/>
                  <a:pt x="15472" y="730"/>
                  <a:pt x="15472" y="730"/>
                </a:cubicBezTo>
                <a:cubicBezTo>
                  <a:pt x="15472" y="62"/>
                  <a:pt x="15472" y="62"/>
                  <a:pt x="15472" y="62"/>
                </a:cubicBezTo>
                <a:cubicBezTo>
                  <a:pt x="11951" y="62"/>
                  <a:pt x="11951" y="62"/>
                  <a:pt x="11951" y="62"/>
                </a:cubicBezTo>
                <a:cubicBezTo>
                  <a:pt x="11951" y="730"/>
                  <a:pt x="11951" y="730"/>
                  <a:pt x="11951" y="730"/>
                </a:cubicBezTo>
                <a:cubicBezTo>
                  <a:pt x="13335" y="730"/>
                  <a:pt x="13335" y="730"/>
                  <a:pt x="13335" y="730"/>
                </a:cubicBezTo>
                <a:lnTo>
                  <a:pt x="13335" y="4311"/>
                </a:lnTo>
                <a:close/>
                <a:moveTo>
                  <a:pt x="17554" y="4372"/>
                </a:moveTo>
                <a:cubicBezTo>
                  <a:pt x="18040" y="4372"/>
                  <a:pt x="18040" y="4372"/>
                  <a:pt x="18040" y="4372"/>
                </a:cubicBezTo>
                <a:cubicBezTo>
                  <a:pt x="18962" y="4372"/>
                  <a:pt x="19606" y="3837"/>
                  <a:pt x="19606" y="3030"/>
                </a:cubicBezTo>
                <a:cubicBezTo>
                  <a:pt x="19606" y="62"/>
                  <a:pt x="19606" y="62"/>
                  <a:pt x="19606" y="62"/>
                </a:cubicBezTo>
                <a:cubicBezTo>
                  <a:pt x="18865" y="62"/>
                  <a:pt x="18865" y="62"/>
                  <a:pt x="18865" y="62"/>
                </a:cubicBezTo>
                <a:cubicBezTo>
                  <a:pt x="18865" y="3030"/>
                  <a:pt x="18865" y="3030"/>
                  <a:pt x="18865" y="3030"/>
                </a:cubicBezTo>
                <a:cubicBezTo>
                  <a:pt x="18865" y="3485"/>
                  <a:pt x="18550" y="3716"/>
                  <a:pt x="18040" y="3716"/>
                </a:cubicBezTo>
                <a:cubicBezTo>
                  <a:pt x="17554" y="3716"/>
                  <a:pt x="17554" y="3716"/>
                  <a:pt x="17554" y="3716"/>
                </a:cubicBezTo>
                <a:cubicBezTo>
                  <a:pt x="17044" y="3716"/>
                  <a:pt x="16729" y="3485"/>
                  <a:pt x="16729" y="3030"/>
                </a:cubicBezTo>
                <a:cubicBezTo>
                  <a:pt x="16729" y="62"/>
                  <a:pt x="16729" y="62"/>
                  <a:pt x="16729" y="62"/>
                </a:cubicBezTo>
                <a:cubicBezTo>
                  <a:pt x="15988" y="62"/>
                  <a:pt x="15988" y="62"/>
                  <a:pt x="15988" y="62"/>
                </a:cubicBezTo>
                <a:cubicBezTo>
                  <a:pt x="15988" y="3030"/>
                  <a:pt x="15988" y="3030"/>
                  <a:pt x="15988" y="3030"/>
                </a:cubicBezTo>
                <a:cubicBezTo>
                  <a:pt x="15988" y="3837"/>
                  <a:pt x="16631" y="4372"/>
                  <a:pt x="17554" y="437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solidFill>
                <a:schemeClr val="accent1"/>
              </a:solidFill>
            </a:endParaRPr>
          </a:p>
        </p:txBody>
      </p:sp>
      <p:cxnSp>
        <p:nvCxnSpPr>
          <p:cNvPr id="4" name="Straight Connector 3">
            <a:extLst>
              <a:ext uri="{FF2B5EF4-FFF2-40B4-BE49-F238E27FC236}">
                <a16:creationId xmlns:a16="http://schemas.microsoft.com/office/drawing/2014/main" id="{FDC78E36-630A-B2BA-EEC5-A40FFD6BE8C1}"/>
              </a:ext>
            </a:extLst>
          </p:cNvPr>
          <p:cNvCxnSpPr/>
          <p:nvPr userDrawn="1"/>
        </p:nvCxnSpPr>
        <p:spPr>
          <a:xfrm>
            <a:off x="192088" y="225425"/>
            <a:ext cx="0" cy="640715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4A1A04B2-0DB9-C601-60AD-8DC179C474B1}"/>
              </a:ext>
            </a:extLst>
          </p:cNvPr>
          <p:cNvCxnSpPr/>
          <p:nvPr userDrawn="1"/>
        </p:nvCxnSpPr>
        <p:spPr>
          <a:xfrm>
            <a:off x="11972132" y="225425"/>
            <a:ext cx="0" cy="640715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53FEDDD2-1D10-02BF-DF9F-B506C8BE9847}"/>
              </a:ext>
            </a:extLst>
          </p:cNvPr>
          <p:cNvCxnSpPr/>
          <p:nvPr userDrawn="1"/>
        </p:nvCxnSpPr>
        <p:spPr>
          <a:xfrm>
            <a:off x="8182010" y="225425"/>
            <a:ext cx="0" cy="640715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Date Placeholder 3">
            <a:extLst>
              <a:ext uri="{FF2B5EF4-FFF2-40B4-BE49-F238E27FC236}">
                <a16:creationId xmlns:a16="http://schemas.microsoft.com/office/drawing/2014/main" id="{94EF67E7-0024-B4E9-B4F4-87F6826F64A6}"/>
              </a:ext>
            </a:extLst>
          </p:cNvPr>
          <p:cNvSpPr>
            <a:spLocks noGrp="1"/>
          </p:cNvSpPr>
          <p:nvPr>
            <p:ph type="dt" sz="half" idx="2"/>
          </p:nvPr>
        </p:nvSpPr>
        <p:spPr>
          <a:xfrm>
            <a:off x="5336751" y="6332449"/>
            <a:ext cx="2743200" cy="365125"/>
          </a:xfrm>
          <a:prstGeom prst="rect">
            <a:avLst/>
          </a:prstGeom>
        </p:spPr>
        <p:txBody>
          <a:bodyPr vert="horz" lIns="91440" tIns="45720" rIns="0" bIns="45720" rtlCol="0" anchor="b"/>
          <a:lstStyle>
            <a:lvl1pPr algn="r">
              <a:defRPr sz="800">
                <a:solidFill>
                  <a:schemeClr val="bg1"/>
                </a:solidFill>
                <a:latin typeface="Inter" panose="02000503000000020004" pitchFamily="50" charset="0"/>
                <a:ea typeface="Inter" panose="02000503000000020004" pitchFamily="50" charset="0"/>
                <a:cs typeface="Inter" panose="02000503000000020004" pitchFamily="50" charset="0"/>
              </a:defRPr>
            </a:lvl1pPr>
          </a:lstStyle>
          <a:p>
            <a:r>
              <a:rPr lang="en-US"/>
              <a:t>31/10/22</a:t>
            </a:r>
            <a:endParaRPr lang="en-EE"/>
          </a:p>
        </p:txBody>
      </p:sp>
      <p:sp>
        <p:nvSpPr>
          <p:cNvPr id="3" name="Text Placeholder 8">
            <a:extLst>
              <a:ext uri="{FF2B5EF4-FFF2-40B4-BE49-F238E27FC236}">
                <a16:creationId xmlns:a16="http://schemas.microsoft.com/office/drawing/2014/main" id="{8AE2B505-3104-0647-E38E-9D935F3C3129}"/>
              </a:ext>
            </a:extLst>
          </p:cNvPr>
          <p:cNvSpPr>
            <a:spLocks noGrp="1"/>
          </p:cNvSpPr>
          <p:nvPr>
            <p:ph type="body" sz="quarter" idx="10"/>
          </p:nvPr>
        </p:nvSpPr>
        <p:spPr>
          <a:xfrm>
            <a:off x="288925" y="2892425"/>
            <a:ext cx="7790371" cy="3122295"/>
          </a:xfrm>
        </p:spPr>
        <p:txBody>
          <a:bodyPr numCol="1" anchor="b"/>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EE"/>
          </a:p>
        </p:txBody>
      </p:sp>
    </p:spTree>
    <p:extLst>
      <p:ext uri="{BB962C8B-B14F-4D97-AF65-F5344CB8AC3E}">
        <p14:creationId xmlns:p14="http://schemas.microsoft.com/office/powerpoint/2010/main" val="317704186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_lõpuslaid_fotol">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89559" y="225426"/>
            <a:ext cx="7790408" cy="2077199"/>
          </a:xfrm>
        </p:spPr>
        <p:txBody>
          <a:bodyPr>
            <a:noAutofit/>
          </a:bodyPr>
          <a:lstStyle>
            <a:lvl1pPr>
              <a:defRPr>
                <a:solidFill>
                  <a:schemeClr val="bg1"/>
                </a:solidFill>
              </a:defRPr>
            </a:lvl1pPr>
          </a:lstStyle>
          <a:p>
            <a:r>
              <a:rPr lang="en-GB" dirty="0"/>
              <a:t>Click to edit Master title style</a:t>
            </a:r>
            <a:endParaRPr lang="en-US" dirty="0"/>
          </a:p>
        </p:txBody>
      </p:sp>
      <p:sp>
        <p:nvSpPr>
          <p:cNvPr id="8" name="Freeform 5">
            <a:extLst>
              <a:ext uri="{FF2B5EF4-FFF2-40B4-BE49-F238E27FC236}">
                <a16:creationId xmlns:a16="http://schemas.microsoft.com/office/drawing/2014/main" id="{D4A785C0-3747-C136-50FF-4C8C2F009A06}"/>
              </a:ext>
            </a:extLst>
          </p:cNvPr>
          <p:cNvSpPr>
            <a:spLocks noEditPoints="1"/>
          </p:cNvSpPr>
          <p:nvPr userDrawn="1"/>
        </p:nvSpPr>
        <p:spPr bwMode="auto">
          <a:xfrm>
            <a:off x="344948" y="6287131"/>
            <a:ext cx="1539475" cy="345443"/>
          </a:xfrm>
          <a:custGeom>
            <a:avLst/>
            <a:gdLst>
              <a:gd name="T0" fmla="*/ 6664 w 19606"/>
              <a:gd name="T1" fmla="*/ 3625 h 4402"/>
              <a:gd name="T2" fmla="*/ 7599 w 19606"/>
              <a:gd name="T3" fmla="*/ 4311 h 4402"/>
              <a:gd name="T4" fmla="*/ 7460 w 19606"/>
              <a:gd name="T5" fmla="*/ 1834 h 4402"/>
              <a:gd name="T6" fmla="*/ 4115 w 19606"/>
              <a:gd name="T7" fmla="*/ 359 h 4402"/>
              <a:gd name="T8" fmla="*/ 5432 w 19606"/>
              <a:gd name="T9" fmla="*/ 675 h 4402"/>
              <a:gd name="T10" fmla="*/ 6628 w 19606"/>
              <a:gd name="T11" fmla="*/ 2350 h 4402"/>
              <a:gd name="T12" fmla="*/ 3059 w 19606"/>
              <a:gd name="T13" fmla="*/ 3079 h 4402"/>
              <a:gd name="T14" fmla="*/ 1384 w 19606"/>
              <a:gd name="T15" fmla="*/ 4311 h 4402"/>
              <a:gd name="T16" fmla="*/ 2136 w 19606"/>
              <a:gd name="T17" fmla="*/ 730 h 4402"/>
              <a:gd name="T18" fmla="*/ 3520 w 19606"/>
              <a:gd name="T19" fmla="*/ 62 h 4402"/>
              <a:gd name="T20" fmla="*/ 0 w 19606"/>
              <a:gd name="T21" fmla="*/ 730 h 4402"/>
              <a:gd name="T22" fmla="*/ 1384 w 19606"/>
              <a:gd name="T23" fmla="*/ 4311 h 4402"/>
              <a:gd name="T24" fmla="*/ 3812 w 19606"/>
              <a:gd name="T25" fmla="*/ 3079 h 4402"/>
              <a:gd name="T26" fmla="*/ 6306 w 19606"/>
              <a:gd name="T27" fmla="*/ 2963 h 4402"/>
              <a:gd name="T28" fmla="*/ 8285 w 19606"/>
              <a:gd name="T29" fmla="*/ 4311 h 4402"/>
              <a:gd name="T30" fmla="*/ 9026 w 19606"/>
              <a:gd name="T31" fmla="*/ 2848 h 4402"/>
              <a:gd name="T32" fmla="*/ 10901 w 19606"/>
              <a:gd name="T33" fmla="*/ 4311 h 4402"/>
              <a:gd name="T34" fmla="*/ 10895 w 19606"/>
              <a:gd name="T35" fmla="*/ 2654 h 4402"/>
              <a:gd name="T36" fmla="*/ 10112 w 19606"/>
              <a:gd name="T37" fmla="*/ 62 h 4402"/>
              <a:gd name="T38" fmla="*/ 8285 w 19606"/>
              <a:gd name="T39" fmla="*/ 4311 h 4402"/>
              <a:gd name="T40" fmla="*/ 9026 w 19606"/>
              <a:gd name="T41" fmla="*/ 730 h 4402"/>
              <a:gd name="T42" fmla="*/ 10932 w 19606"/>
              <a:gd name="T43" fmla="*/ 1458 h 4402"/>
              <a:gd name="T44" fmla="*/ 9026 w 19606"/>
              <a:gd name="T45" fmla="*/ 2192 h 4402"/>
              <a:gd name="T46" fmla="*/ 14088 w 19606"/>
              <a:gd name="T47" fmla="*/ 4311 h 4402"/>
              <a:gd name="T48" fmla="*/ 15472 w 19606"/>
              <a:gd name="T49" fmla="*/ 730 h 4402"/>
              <a:gd name="T50" fmla="*/ 11951 w 19606"/>
              <a:gd name="T51" fmla="*/ 62 h 4402"/>
              <a:gd name="T52" fmla="*/ 13335 w 19606"/>
              <a:gd name="T53" fmla="*/ 730 h 4402"/>
              <a:gd name="T54" fmla="*/ 17554 w 19606"/>
              <a:gd name="T55" fmla="*/ 4372 h 4402"/>
              <a:gd name="T56" fmla="*/ 19606 w 19606"/>
              <a:gd name="T57" fmla="*/ 3030 h 4402"/>
              <a:gd name="T58" fmla="*/ 18865 w 19606"/>
              <a:gd name="T59" fmla="*/ 62 h 4402"/>
              <a:gd name="T60" fmla="*/ 18040 w 19606"/>
              <a:gd name="T61" fmla="*/ 3716 h 4402"/>
              <a:gd name="T62" fmla="*/ 16729 w 19606"/>
              <a:gd name="T63" fmla="*/ 3030 h 4402"/>
              <a:gd name="T64" fmla="*/ 15988 w 19606"/>
              <a:gd name="T65" fmla="*/ 62 h 4402"/>
              <a:gd name="T66" fmla="*/ 17554 w 19606"/>
              <a:gd name="T67" fmla="*/ 4372 h 44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606" h="4402">
                <a:moveTo>
                  <a:pt x="4752" y="4402"/>
                </a:moveTo>
                <a:cubicBezTo>
                  <a:pt x="5487" y="4402"/>
                  <a:pt x="6173" y="4098"/>
                  <a:pt x="6664" y="3625"/>
                </a:cubicBezTo>
                <a:cubicBezTo>
                  <a:pt x="6743" y="3825"/>
                  <a:pt x="6804" y="4056"/>
                  <a:pt x="6853" y="4311"/>
                </a:cubicBezTo>
                <a:cubicBezTo>
                  <a:pt x="7599" y="4311"/>
                  <a:pt x="7599" y="4311"/>
                  <a:pt x="7599" y="4311"/>
                </a:cubicBezTo>
                <a:cubicBezTo>
                  <a:pt x="7514" y="3843"/>
                  <a:pt x="7363" y="3400"/>
                  <a:pt x="7138" y="3018"/>
                </a:cubicBezTo>
                <a:cubicBezTo>
                  <a:pt x="7344" y="2660"/>
                  <a:pt x="7460" y="2253"/>
                  <a:pt x="7460" y="1834"/>
                </a:cubicBezTo>
                <a:cubicBezTo>
                  <a:pt x="7460" y="717"/>
                  <a:pt x="6592" y="1"/>
                  <a:pt x="5432" y="1"/>
                </a:cubicBezTo>
                <a:cubicBezTo>
                  <a:pt x="4969" y="0"/>
                  <a:pt x="4514" y="124"/>
                  <a:pt x="4115" y="359"/>
                </a:cubicBezTo>
                <a:cubicBezTo>
                  <a:pt x="4461" y="960"/>
                  <a:pt x="4461" y="960"/>
                  <a:pt x="4461" y="960"/>
                </a:cubicBezTo>
                <a:cubicBezTo>
                  <a:pt x="4758" y="784"/>
                  <a:pt x="5074" y="675"/>
                  <a:pt x="5432" y="675"/>
                </a:cubicBezTo>
                <a:cubicBezTo>
                  <a:pt x="6221" y="675"/>
                  <a:pt x="6707" y="1148"/>
                  <a:pt x="6707" y="1834"/>
                </a:cubicBezTo>
                <a:cubicBezTo>
                  <a:pt x="6707" y="2010"/>
                  <a:pt x="6677" y="2180"/>
                  <a:pt x="6628" y="2350"/>
                </a:cubicBezTo>
                <a:cubicBezTo>
                  <a:pt x="6179" y="1925"/>
                  <a:pt x="5596" y="1664"/>
                  <a:pt x="4886" y="1664"/>
                </a:cubicBezTo>
                <a:cubicBezTo>
                  <a:pt x="3575" y="1664"/>
                  <a:pt x="3059" y="2435"/>
                  <a:pt x="3059" y="3079"/>
                </a:cubicBezTo>
                <a:cubicBezTo>
                  <a:pt x="3059" y="3862"/>
                  <a:pt x="3751" y="4402"/>
                  <a:pt x="4752" y="4402"/>
                </a:cubicBezTo>
                <a:close/>
                <a:moveTo>
                  <a:pt x="1384" y="4311"/>
                </a:moveTo>
                <a:cubicBezTo>
                  <a:pt x="2136" y="4311"/>
                  <a:pt x="2136" y="4311"/>
                  <a:pt x="2136" y="4311"/>
                </a:cubicBezTo>
                <a:cubicBezTo>
                  <a:pt x="2136" y="730"/>
                  <a:pt x="2136" y="730"/>
                  <a:pt x="2136" y="730"/>
                </a:cubicBezTo>
                <a:cubicBezTo>
                  <a:pt x="3520" y="730"/>
                  <a:pt x="3520" y="730"/>
                  <a:pt x="3520" y="730"/>
                </a:cubicBezTo>
                <a:cubicBezTo>
                  <a:pt x="3520" y="62"/>
                  <a:pt x="3520" y="62"/>
                  <a:pt x="3520" y="62"/>
                </a:cubicBezTo>
                <a:cubicBezTo>
                  <a:pt x="0" y="62"/>
                  <a:pt x="0" y="62"/>
                  <a:pt x="0" y="62"/>
                </a:cubicBezTo>
                <a:cubicBezTo>
                  <a:pt x="0" y="730"/>
                  <a:pt x="0" y="730"/>
                  <a:pt x="0" y="730"/>
                </a:cubicBezTo>
                <a:cubicBezTo>
                  <a:pt x="1384" y="730"/>
                  <a:pt x="1384" y="730"/>
                  <a:pt x="1384" y="730"/>
                </a:cubicBezTo>
                <a:lnTo>
                  <a:pt x="1384" y="4311"/>
                </a:lnTo>
                <a:close/>
                <a:moveTo>
                  <a:pt x="4752" y="3746"/>
                </a:moveTo>
                <a:cubicBezTo>
                  <a:pt x="4164" y="3746"/>
                  <a:pt x="3812" y="3473"/>
                  <a:pt x="3812" y="3079"/>
                </a:cubicBezTo>
                <a:cubicBezTo>
                  <a:pt x="3812" y="2660"/>
                  <a:pt x="4206" y="2308"/>
                  <a:pt x="4886" y="2308"/>
                </a:cubicBezTo>
                <a:cubicBezTo>
                  <a:pt x="5481" y="2308"/>
                  <a:pt x="5960" y="2520"/>
                  <a:pt x="6306" y="2963"/>
                </a:cubicBezTo>
                <a:cubicBezTo>
                  <a:pt x="5954" y="3419"/>
                  <a:pt x="5396" y="3746"/>
                  <a:pt x="4752" y="3746"/>
                </a:cubicBezTo>
                <a:close/>
                <a:moveTo>
                  <a:pt x="8285" y="4311"/>
                </a:moveTo>
                <a:cubicBezTo>
                  <a:pt x="9026" y="4311"/>
                  <a:pt x="9026" y="4311"/>
                  <a:pt x="9026" y="4311"/>
                </a:cubicBezTo>
                <a:cubicBezTo>
                  <a:pt x="9026" y="2848"/>
                  <a:pt x="9026" y="2848"/>
                  <a:pt x="9026" y="2848"/>
                </a:cubicBezTo>
                <a:cubicBezTo>
                  <a:pt x="10185" y="2848"/>
                  <a:pt x="10185" y="2848"/>
                  <a:pt x="10185" y="2848"/>
                </a:cubicBezTo>
                <a:cubicBezTo>
                  <a:pt x="10901" y="4311"/>
                  <a:pt x="10901" y="4311"/>
                  <a:pt x="10901" y="4311"/>
                </a:cubicBezTo>
                <a:cubicBezTo>
                  <a:pt x="11733" y="4311"/>
                  <a:pt x="11733" y="4311"/>
                  <a:pt x="11733" y="4311"/>
                </a:cubicBezTo>
                <a:cubicBezTo>
                  <a:pt x="10895" y="2654"/>
                  <a:pt x="10895" y="2654"/>
                  <a:pt x="10895" y="2654"/>
                </a:cubicBezTo>
                <a:cubicBezTo>
                  <a:pt x="11357" y="2411"/>
                  <a:pt x="11672" y="1962"/>
                  <a:pt x="11672" y="1458"/>
                </a:cubicBezTo>
                <a:cubicBezTo>
                  <a:pt x="11672" y="699"/>
                  <a:pt x="10968" y="62"/>
                  <a:pt x="10112" y="62"/>
                </a:cubicBezTo>
                <a:cubicBezTo>
                  <a:pt x="8285" y="62"/>
                  <a:pt x="8285" y="62"/>
                  <a:pt x="8285" y="62"/>
                </a:cubicBezTo>
                <a:lnTo>
                  <a:pt x="8285" y="4311"/>
                </a:lnTo>
                <a:close/>
                <a:moveTo>
                  <a:pt x="9026" y="2192"/>
                </a:moveTo>
                <a:cubicBezTo>
                  <a:pt x="9026" y="730"/>
                  <a:pt x="9026" y="730"/>
                  <a:pt x="9026" y="730"/>
                </a:cubicBezTo>
                <a:cubicBezTo>
                  <a:pt x="10112" y="730"/>
                  <a:pt x="10112" y="730"/>
                  <a:pt x="10112" y="730"/>
                </a:cubicBezTo>
                <a:cubicBezTo>
                  <a:pt x="10616" y="730"/>
                  <a:pt x="10932" y="997"/>
                  <a:pt x="10932" y="1458"/>
                </a:cubicBezTo>
                <a:cubicBezTo>
                  <a:pt x="10932" y="1919"/>
                  <a:pt x="10616" y="2192"/>
                  <a:pt x="10112" y="2192"/>
                </a:cubicBezTo>
                <a:lnTo>
                  <a:pt x="9026" y="2192"/>
                </a:lnTo>
                <a:close/>
                <a:moveTo>
                  <a:pt x="13335" y="4311"/>
                </a:moveTo>
                <a:cubicBezTo>
                  <a:pt x="14088" y="4311"/>
                  <a:pt x="14088" y="4311"/>
                  <a:pt x="14088" y="4311"/>
                </a:cubicBezTo>
                <a:cubicBezTo>
                  <a:pt x="14088" y="730"/>
                  <a:pt x="14088" y="730"/>
                  <a:pt x="14088" y="730"/>
                </a:cubicBezTo>
                <a:cubicBezTo>
                  <a:pt x="15472" y="730"/>
                  <a:pt x="15472" y="730"/>
                  <a:pt x="15472" y="730"/>
                </a:cubicBezTo>
                <a:cubicBezTo>
                  <a:pt x="15472" y="62"/>
                  <a:pt x="15472" y="62"/>
                  <a:pt x="15472" y="62"/>
                </a:cubicBezTo>
                <a:cubicBezTo>
                  <a:pt x="11951" y="62"/>
                  <a:pt x="11951" y="62"/>
                  <a:pt x="11951" y="62"/>
                </a:cubicBezTo>
                <a:cubicBezTo>
                  <a:pt x="11951" y="730"/>
                  <a:pt x="11951" y="730"/>
                  <a:pt x="11951" y="730"/>
                </a:cubicBezTo>
                <a:cubicBezTo>
                  <a:pt x="13335" y="730"/>
                  <a:pt x="13335" y="730"/>
                  <a:pt x="13335" y="730"/>
                </a:cubicBezTo>
                <a:lnTo>
                  <a:pt x="13335" y="4311"/>
                </a:lnTo>
                <a:close/>
                <a:moveTo>
                  <a:pt x="17554" y="4372"/>
                </a:moveTo>
                <a:cubicBezTo>
                  <a:pt x="18040" y="4372"/>
                  <a:pt x="18040" y="4372"/>
                  <a:pt x="18040" y="4372"/>
                </a:cubicBezTo>
                <a:cubicBezTo>
                  <a:pt x="18962" y="4372"/>
                  <a:pt x="19606" y="3837"/>
                  <a:pt x="19606" y="3030"/>
                </a:cubicBezTo>
                <a:cubicBezTo>
                  <a:pt x="19606" y="62"/>
                  <a:pt x="19606" y="62"/>
                  <a:pt x="19606" y="62"/>
                </a:cubicBezTo>
                <a:cubicBezTo>
                  <a:pt x="18865" y="62"/>
                  <a:pt x="18865" y="62"/>
                  <a:pt x="18865" y="62"/>
                </a:cubicBezTo>
                <a:cubicBezTo>
                  <a:pt x="18865" y="3030"/>
                  <a:pt x="18865" y="3030"/>
                  <a:pt x="18865" y="3030"/>
                </a:cubicBezTo>
                <a:cubicBezTo>
                  <a:pt x="18865" y="3485"/>
                  <a:pt x="18550" y="3716"/>
                  <a:pt x="18040" y="3716"/>
                </a:cubicBezTo>
                <a:cubicBezTo>
                  <a:pt x="17554" y="3716"/>
                  <a:pt x="17554" y="3716"/>
                  <a:pt x="17554" y="3716"/>
                </a:cubicBezTo>
                <a:cubicBezTo>
                  <a:pt x="17044" y="3716"/>
                  <a:pt x="16729" y="3485"/>
                  <a:pt x="16729" y="3030"/>
                </a:cubicBezTo>
                <a:cubicBezTo>
                  <a:pt x="16729" y="62"/>
                  <a:pt x="16729" y="62"/>
                  <a:pt x="16729" y="62"/>
                </a:cubicBezTo>
                <a:cubicBezTo>
                  <a:pt x="15988" y="62"/>
                  <a:pt x="15988" y="62"/>
                  <a:pt x="15988" y="62"/>
                </a:cubicBezTo>
                <a:cubicBezTo>
                  <a:pt x="15988" y="3030"/>
                  <a:pt x="15988" y="3030"/>
                  <a:pt x="15988" y="3030"/>
                </a:cubicBezTo>
                <a:cubicBezTo>
                  <a:pt x="15988" y="3837"/>
                  <a:pt x="16631" y="4372"/>
                  <a:pt x="17554" y="437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cxnSp>
        <p:nvCxnSpPr>
          <p:cNvPr id="4" name="Straight Connector 3">
            <a:extLst>
              <a:ext uri="{FF2B5EF4-FFF2-40B4-BE49-F238E27FC236}">
                <a16:creationId xmlns:a16="http://schemas.microsoft.com/office/drawing/2014/main" id="{FDC78E36-630A-B2BA-EEC5-A40FFD6BE8C1}"/>
              </a:ext>
            </a:extLst>
          </p:cNvPr>
          <p:cNvCxnSpPr/>
          <p:nvPr userDrawn="1"/>
        </p:nvCxnSpPr>
        <p:spPr>
          <a:xfrm>
            <a:off x="192088" y="225425"/>
            <a:ext cx="0" cy="640715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4A1A04B2-0DB9-C601-60AD-8DC179C474B1}"/>
              </a:ext>
            </a:extLst>
          </p:cNvPr>
          <p:cNvCxnSpPr/>
          <p:nvPr userDrawn="1"/>
        </p:nvCxnSpPr>
        <p:spPr>
          <a:xfrm>
            <a:off x="11972132" y="225425"/>
            <a:ext cx="0" cy="640715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53FEDDD2-1D10-02BF-DF9F-B506C8BE9847}"/>
              </a:ext>
            </a:extLst>
          </p:cNvPr>
          <p:cNvCxnSpPr/>
          <p:nvPr userDrawn="1"/>
        </p:nvCxnSpPr>
        <p:spPr>
          <a:xfrm>
            <a:off x="8182010" y="225425"/>
            <a:ext cx="0" cy="640715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Date Placeholder 3">
            <a:extLst>
              <a:ext uri="{FF2B5EF4-FFF2-40B4-BE49-F238E27FC236}">
                <a16:creationId xmlns:a16="http://schemas.microsoft.com/office/drawing/2014/main" id="{94EF67E7-0024-B4E9-B4F4-87F6826F64A6}"/>
              </a:ext>
            </a:extLst>
          </p:cNvPr>
          <p:cNvSpPr>
            <a:spLocks noGrp="1"/>
          </p:cNvSpPr>
          <p:nvPr>
            <p:ph type="dt" sz="half" idx="2"/>
          </p:nvPr>
        </p:nvSpPr>
        <p:spPr>
          <a:xfrm>
            <a:off x="5336751" y="6332449"/>
            <a:ext cx="2743200" cy="365125"/>
          </a:xfrm>
          <a:prstGeom prst="rect">
            <a:avLst/>
          </a:prstGeom>
        </p:spPr>
        <p:txBody>
          <a:bodyPr vert="horz" lIns="91440" tIns="45720" rIns="0" bIns="45720" rtlCol="0" anchor="b"/>
          <a:lstStyle>
            <a:lvl1pPr algn="r">
              <a:defRPr sz="800">
                <a:solidFill>
                  <a:schemeClr val="bg1"/>
                </a:solidFill>
                <a:latin typeface="Inter" panose="02000503000000020004" pitchFamily="50" charset="0"/>
                <a:ea typeface="Inter" panose="02000503000000020004" pitchFamily="50" charset="0"/>
                <a:cs typeface="Inter" panose="02000503000000020004" pitchFamily="50" charset="0"/>
              </a:defRPr>
            </a:lvl1pPr>
          </a:lstStyle>
          <a:p>
            <a:r>
              <a:rPr lang="en-US"/>
              <a:t>31/10/22</a:t>
            </a:r>
            <a:endParaRPr lang="en-EE"/>
          </a:p>
        </p:txBody>
      </p:sp>
      <p:sp>
        <p:nvSpPr>
          <p:cNvPr id="3" name="Text Placeholder 8">
            <a:extLst>
              <a:ext uri="{FF2B5EF4-FFF2-40B4-BE49-F238E27FC236}">
                <a16:creationId xmlns:a16="http://schemas.microsoft.com/office/drawing/2014/main" id="{8AE2B505-3104-0647-E38E-9D935F3C3129}"/>
              </a:ext>
            </a:extLst>
          </p:cNvPr>
          <p:cNvSpPr>
            <a:spLocks noGrp="1"/>
          </p:cNvSpPr>
          <p:nvPr>
            <p:ph type="body" sz="quarter" idx="10"/>
          </p:nvPr>
        </p:nvSpPr>
        <p:spPr>
          <a:xfrm>
            <a:off x="288925" y="2892425"/>
            <a:ext cx="7790371" cy="3122295"/>
          </a:xfrm>
        </p:spPr>
        <p:txBody>
          <a:bodyPr numCol="1" anchor="b"/>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EE"/>
          </a:p>
        </p:txBody>
      </p:sp>
    </p:spTree>
    <p:extLst>
      <p:ext uri="{BB962C8B-B14F-4D97-AF65-F5344CB8AC3E}">
        <p14:creationId xmlns:p14="http://schemas.microsoft.com/office/powerpoint/2010/main" val="77731664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Pealkiri">
    <p:spTree>
      <p:nvGrpSpPr>
        <p:cNvPr id="1" name=""/>
        <p:cNvGrpSpPr/>
        <p:nvPr/>
      </p:nvGrpSpPr>
      <p:grpSpPr>
        <a:xfrm>
          <a:off x="0" y="0"/>
          <a:ext cx="0" cy="0"/>
          <a:chOff x="0" y="0"/>
          <a:chExt cx="0" cy="0"/>
        </a:xfrm>
      </p:grpSpPr>
      <p:sp>
        <p:nvSpPr>
          <p:cNvPr id="2" name="Title 1"/>
          <p:cNvSpPr>
            <a:spLocks noGrp="1"/>
          </p:cNvSpPr>
          <p:nvPr>
            <p:ph type="title"/>
          </p:nvPr>
        </p:nvSpPr>
        <p:spPr>
          <a:xfrm>
            <a:off x="289559" y="225426"/>
            <a:ext cx="7790408" cy="2077199"/>
          </a:xfrm>
        </p:spPr>
        <p:txBody>
          <a:bodyPr>
            <a:noAutofit/>
          </a:bodyPr>
          <a:lstStyle/>
          <a:p>
            <a:r>
              <a:rPr lang="en-GB" dirty="0"/>
              <a:t>Click to edit Master title style</a:t>
            </a:r>
            <a:endParaRPr lang="en-US" dirty="0"/>
          </a:p>
        </p:txBody>
      </p:sp>
      <p:sp>
        <p:nvSpPr>
          <p:cNvPr id="8" name="Freeform 5">
            <a:extLst>
              <a:ext uri="{FF2B5EF4-FFF2-40B4-BE49-F238E27FC236}">
                <a16:creationId xmlns:a16="http://schemas.microsoft.com/office/drawing/2014/main" id="{D4A785C0-3747-C136-50FF-4C8C2F009A06}"/>
              </a:ext>
            </a:extLst>
          </p:cNvPr>
          <p:cNvSpPr>
            <a:spLocks noEditPoints="1"/>
          </p:cNvSpPr>
          <p:nvPr userDrawn="1"/>
        </p:nvSpPr>
        <p:spPr bwMode="auto">
          <a:xfrm>
            <a:off x="344948" y="6287131"/>
            <a:ext cx="1539475" cy="345443"/>
          </a:xfrm>
          <a:custGeom>
            <a:avLst/>
            <a:gdLst>
              <a:gd name="T0" fmla="*/ 6664 w 19606"/>
              <a:gd name="T1" fmla="*/ 3625 h 4402"/>
              <a:gd name="T2" fmla="*/ 7599 w 19606"/>
              <a:gd name="T3" fmla="*/ 4311 h 4402"/>
              <a:gd name="T4" fmla="*/ 7460 w 19606"/>
              <a:gd name="T5" fmla="*/ 1834 h 4402"/>
              <a:gd name="T6" fmla="*/ 4115 w 19606"/>
              <a:gd name="T7" fmla="*/ 359 h 4402"/>
              <a:gd name="T8" fmla="*/ 5432 w 19606"/>
              <a:gd name="T9" fmla="*/ 675 h 4402"/>
              <a:gd name="T10" fmla="*/ 6628 w 19606"/>
              <a:gd name="T11" fmla="*/ 2350 h 4402"/>
              <a:gd name="T12" fmla="*/ 3059 w 19606"/>
              <a:gd name="T13" fmla="*/ 3079 h 4402"/>
              <a:gd name="T14" fmla="*/ 1384 w 19606"/>
              <a:gd name="T15" fmla="*/ 4311 h 4402"/>
              <a:gd name="T16" fmla="*/ 2136 w 19606"/>
              <a:gd name="T17" fmla="*/ 730 h 4402"/>
              <a:gd name="T18" fmla="*/ 3520 w 19606"/>
              <a:gd name="T19" fmla="*/ 62 h 4402"/>
              <a:gd name="T20" fmla="*/ 0 w 19606"/>
              <a:gd name="T21" fmla="*/ 730 h 4402"/>
              <a:gd name="T22" fmla="*/ 1384 w 19606"/>
              <a:gd name="T23" fmla="*/ 4311 h 4402"/>
              <a:gd name="T24" fmla="*/ 3812 w 19606"/>
              <a:gd name="T25" fmla="*/ 3079 h 4402"/>
              <a:gd name="T26" fmla="*/ 6306 w 19606"/>
              <a:gd name="T27" fmla="*/ 2963 h 4402"/>
              <a:gd name="T28" fmla="*/ 8285 w 19606"/>
              <a:gd name="T29" fmla="*/ 4311 h 4402"/>
              <a:gd name="T30" fmla="*/ 9026 w 19606"/>
              <a:gd name="T31" fmla="*/ 2848 h 4402"/>
              <a:gd name="T32" fmla="*/ 10901 w 19606"/>
              <a:gd name="T33" fmla="*/ 4311 h 4402"/>
              <a:gd name="T34" fmla="*/ 10895 w 19606"/>
              <a:gd name="T35" fmla="*/ 2654 h 4402"/>
              <a:gd name="T36" fmla="*/ 10112 w 19606"/>
              <a:gd name="T37" fmla="*/ 62 h 4402"/>
              <a:gd name="T38" fmla="*/ 8285 w 19606"/>
              <a:gd name="T39" fmla="*/ 4311 h 4402"/>
              <a:gd name="T40" fmla="*/ 9026 w 19606"/>
              <a:gd name="T41" fmla="*/ 730 h 4402"/>
              <a:gd name="T42" fmla="*/ 10932 w 19606"/>
              <a:gd name="T43" fmla="*/ 1458 h 4402"/>
              <a:gd name="T44" fmla="*/ 9026 w 19606"/>
              <a:gd name="T45" fmla="*/ 2192 h 4402"/>
              <a:gd name="T46" fmla="*/ 14088 w 19606"/>
              <a:gd name="T47" fmla="*/ 4311 h 4402"/>
              <a:gd name="T48" fmla="*/ 15472 w 19606"/>
              <a:gd name="T49" fmla="*/ 730 h 4402"/>
              <a:gd name="T50" fmla="*/ 11951 w 19606"/>
              <a:gd name="T51" fmla="*/ 62 h 4402"/>
              <a:gd name="T52" fmla="*/ 13335 w 19606"/>
              <a:gd name="T53" fmla="*/ 730 h 4402"/>
              <a:gd name="T54" fmla="*/ 17554 w 19606"/>
              <a:gd name="T55" fmla="*/ 4372 h 4402"/>
              <a:gd name="T56" fmla="*/ 19606 w 19606"/>
              <a:gd name="T57" fmla="*/ 3030 h 4402"/>
              <a:gd name="T58" fmla="*/ 18865 w 19606"/>
              <a:gd name="T59" fmla="*/ 62 h 4402"/>
              <a:gd name="T60" fmla="*/ 18040 w 19606"/>
              <a:gd name="T61" fmla="*/ 3716 h 4402"/>
              <a:gd name="T62" fmla="*/ 16729 w 19606"/>
              <a:gd name="T63" fmla="*/ 3030 h 4402"/>
              <a:gd name="T64" fmla="*/ 15988 w 19606"/>
              <a:gd name="T65" fmla="*/ 62 h 4402"/>
              <a:gd name="T66" fmla="*/ 17554 w 19606"/>
              <a:gd name="T67" fmla="*/ 4372 h 44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606" h="4402">
                <a:moveTo>
                  <a:pt x="4752" y="4402"/>
                </a:moveTo>
                <a:cubicBezTo>
                  <a:pt x="5487" y="4402"/>
                  <a:pt x="6173" y="4098"/>
                  <a:pt x="6664" y="3625"/>
                </a:cubicBezTo>
                <a:cubicBezTo>
                  <a:pt x="6743" y="3825"/>
                  <a:pt x="6804" y="4056"/>
                  <a:pt x="6853" y="4311"/>
                </a:cubicBezTo>
                <a:cubicBezTo>
                  <a:pt x="7599" y="4311"/>
                  <a:pt x="7599" y="4311"/>
                  <a:pt x="7599" y="4311"/>
                </a:cubicBezTo>
                <a:cubicBezTo>
                  <a:pt x="7514" y="3843"/>
                  <a:pt x="7363" y="3400"/>
                  <a:pt x="7138" y="3018"/>
                </a:cubicBezTo>
                <a:cubicBezTo>
                  <a:pt x="7344" y="2660"/>
                  <a:pt x="7460" y="2253"/>
                  <a:pt x="7460" y="1834"/>
                </a:cubicBezTo>
                <a:cubicBezTo>
                  <a:pt x="7460" y="717"/>
                  <a:pt x="6592" y="1"/>
                  <a:pt x="5432" y="1"/>
                </a:cubicBezTo>
                <a:cubicBezTo>
                  <a:pt x="4969" y="0"/>
                  <a:pt x="4514" y="124"/>
                  <a:pt x="4115" y="359"/>
                </a:cubicBezTo>
                <a:cubicBezTo>
                  <a:pt x="4461" y="960"/>
                  <a:pt x="4461" y="960"/>
                  <a:pt x="4461" y="960"/>
                </a:cubicBezTo>
                <a:cubicBezTo>
                  <a:pt x="4758" y="784"/>
                  <a:pt x="5074" y="675"/>
                  <a:pt x="5432" y="675"/>
                </a:cubicBezTo>
                <a:cubicBezTo>
                  <a:pt x="6221" y="675"/>
                  <a:pt x="6707" y="1148"/>
                  <a:pt x="6707" y="1834"/>
                </a:cubicBezTo>
                <a:cubicBezTo>
                  <a:pt x="6707" y="2010"/>
                  <a:pt x="6677" y="2180"/>
                  <a:pt x="6628" y="2350"/>
                </a:cubicBezTo>
                <a:cubicBezTo>
                  <a:pt x="6179" y="1925"/>
                  <a:pt x="5596" y="1664"/>
                  <a:pt x="4886" y="1664"/>
                </a:cubicBezTo>
                <a:cubicBezTo>
                  <a:pt x="3575" y="1664"/>
                  <a:pt x="3059" y="2435"/>
                  <a:pt x="3059" y="3079"/>
                </a:cubicBezTo>
                <a:cubicBezTo>
                  <a:pt x="3059" y="3862"/>
                  <a:pt x="3751" y="4402"/>
                  <a:pt x="4752" y="4402"/>
                </a:cubicBezTo>
                <a:close/>
                <a:moveTo>
                  <a:pt x="1384" y="4311"/>
                </a:moveTo>
                <a:cubicBezTo>
                  <a:pt x="2136" y="4311"/>
                  <a:pt x="2136" y="4311"/>
                  <a:pt x="2136" y="4311"/>
                </a:cubicBezTo>
                <a:cubicBezTo>
                  <a:pt x="2136" y="730"/>
                  <a:pt x="2136" y="730"/>
                  <a:pt x="2136" y="730"/>
                </a:cubicBezTo>
                <a:cubicBezTo>
                  <a:pt x="3520" y="730"/>
                  <a:pt x="3520" y="730"/>
                  <a:pt x="3520" y="730"/>
                </a:cubicBezTo>
                <a:cubicBezTo>
                  <a:pt x="3520" y="62"/>
                  <a:pt x="3520" y="62"/>
                  <a:pt x="3520" y="62"/>
                </a:cubicBezTo>
                <a:cubicBezTo>
                  <a:pt x="0" y="62"/>
                  <a:pt x="0" y="62"/>
                  <a:pt x="0" y="62"/>
                </a:cubicBezTo>
                <a:cubicBezTo>
                  <a:pt x="0" y="730"/>
                  <a:pt x="0" y="730"/>
                  <a:pt x="0" y="730"/>
                </a:cubicBezTo>
                <a:cubicBezTo>
                  <a:pt x="1384" y="730"/>
                  <a:pt x="1384" y="730"/>
                  <a:pt x="1384" y="730"/>
                </a:cubicBezTo>
                <a:lnTo>
                  <a:pt x="1384" y="4311"/>
                </a:lnTo>
                <a:close/>
                <a:moveTo>
                  <a:pt x="4752" y="3746"/>
                </a:moveTo>
                <a:cubicBezTo>
                  <a:pt x="4164" y="3746"/>
                  <a:pt x="3812" y="3473"/>
                  <a:pt x="3812" y="3079"/>
                </a:cubicBezTo>
                <a:cubicBezTo>
                  <a:pt x="3812" y="2660"/>
                  <a:pt x="4206" y="2308"/>
                  <a:pt x="4886" y="2308"/>
                </a:cubicBezTo>
                <a:cubicBezTo>
                  <a:pt x="5481" y="2308"/>
                  <a:pt x="5960" y="2520"/>
                  <a:pt x="6306" y="2963"/>
                </a:cubicBezTo>
                <a:cubicBezTo>
                  <a:pt x="5954" y="3419"/>
                  <a:pt x="5396" y="3746"/>
                  <a:pt x="4752" y="3746"/>
                </a:cubicBezTo>
                <a:close/>
                <a:moveTo>
                  <a:pt x="8285" y="4311"/>
                </a:moveTo>
                <a:cubicBezTo>
                  <a:pt x="9026" y="4311"/>
                  <a:pt x="9026" y="4311"/>
                  <a:pt x="9026" y="4311"/>
                </a:cubicBezTo>
                <a:cubicBezTo>
                  <a:pt x="9026" y="2848"/>
                  <a:pt x="9026" y="2848"/>
                  <a:pt x="9026" y="2848"/>
                </a:cubicBezTo>
                <a:cubicBezTo>
                  <a:pt x="10185" y="2848"/>
                  <a:pt x="10185" y="2848"/>
                  <a:pt x="10185" y="2848"/>
                </a:cubicBezTo>
                <a:cubicBezTo>
                  <a:pt x="10901" y="4311"/>
                  <a:pt x="10901" y="4311"/>
                  <a:pt x="10901" y="4311"/>
                </a:cubicBezTo>
                <a:cubicBezTo>
                  <a:pt x="11733" y="4311"/>
                  <a:pt x="11733" y="4311"/>
                  <a:pt x="11733" y="4311"/>
                </a:cubicBezTo>
                <a:cubicBezTo>
                  <a:pt x="10895" y="2654"/>
                  <a:pt x="10895" y="2654"/>
                  <a:pt x="10895" y="2654"/>
                </a:cubicBezTo>
                <a:cubicBezTo>
                  <a:pt x="11357" y="2411"/>
                  <a:pt x="11672" y="1962"/>
                  <a:pt x="11672" y="1458"/>
                </a:cubicBezTo>
                <a:cubicBezTo>
                  <a:pt x="11672" y="699"/>
                  <a:pt x="10968" y="62"/>
                  <a:pt x="10112" y="62"/>
                </a:cubicBezTo>
                <a:cubicBezTo>
                  <a:pt x="8285" y="62"/>
                  <a:pt x="8285" y="62"/>
                  <a:pt x="8285" y="62"/>
                </a:cubicBezTo>
                <a:lnTo>
                  <a:pt x="8285" y="4311"/>
                </a:lnTo>
                <a:close/>
                <a:moveTo>
                  <a:pt x="9026" y="2192"/>
                </a:moveTo>
                <a:cubicBezTo>
                  <a:pt x="9026" y="730"/>
                  <a:pt x="9026" y="730"/>
                  <a:pt x="9026" y="730"/>
                </a:cubicBezTo>
                <a:cubicBezTo>
                  <a:pt x="10112" y="730"/>
                  <a:pt x="10112" y="730"/>
                  <a:pt x="10112" y="730"/>
                </a:cubicBezTo>
                <a:cubicBezTo>
                  <a:pt x="10616" y="730"/>
                  <a:pt x="10932" y="997"/>
                  <a:pt x="10932" y="1458"/>
                </a:cubicBezTo>
                <a:cubicBezTo>
                  <a:pt x="10932" y="1919"/>
                  <a:pt x="10616" y="2192"/>
                  <a:pt x="10112" y="2192"/>
                </a:cubicBezTo>
                <a:lnTo>
                  <a:pt x="9026" y="2192"/>
                </a:lnTo>
                <a:close/>
                <a:moveTo>
                  <a:pt x="13335" y="4311"/>
                </a:moveTo>
                <a:cubicBezTo>
                  <a:pt x="14088" y="4311"/>
                  <a:pt x="14088" y="4311"/>
                  <a:pt x="14088" y="4311"/>
                </a:cubicBezTo>
                <a:cubicBezTo>
                  <a:pt x="14088" y="730"/>
                  <a:pt x="14088" y="730"/>
                  <a:pt x="14088" y="730"/>
                </a:cubicBezTo>
                <a:cubicBezTo>
                  <a:pt x="15472" y="730"/>
                  <a:pt x="15472" y="730"/>
                  <a:pt x="15472" y="730"/>
                </a:cubicBezTo>
                <a:cubicBezTo>
                  <a:pt x="15472" y="62"/>
                  <a:pt x="15472" y="62"/>
                  <a:pt x="15472" y="62"/>
                </a:cubicBezTo>
                <a:cubicBezTo>
                  <a:pt x="11951" y="62"/>
                  <a:pt x="11951" y="62"/>
                  <a:pt x="11951" y="62"/>
                </a:cubicBezTo>
                <a:cubicBezTo>
                  <a:pt x="11951" y="730"/>
                  <a:pt x="11951" y="730"/>
                  <a:pt x="11951" y="730"/>
                </a:cubicBezTo>
                <a:cubicBezTo>
                  <a:pt x="13335" y="730"/>
                  <a:pt x="13335" y="730"/>
                  <a:pt x="13335" y="730"/>
                </a:cubicBezTo>
                <a:lnTo>
                  <a:pt x="13335" y="4311"/>
                </a:lnTo>
                <a:close/>
                <a:moveTo>
                  <a:pt x="17554" y="4372"/>
                </a:moveTo>
                <a:cubicBezTo>
                  <a:pt x="18040" y="4372"/>
                  <a:pt x="18040" y="4372"/>
                  <a:pt x="18040" y="4372"/>
                </a:cubicBezTo>
                <a:cubicBezTo>
                  <a:pt x="18962" y="4372"/>
                  <a:pt x="19606" y="3837"/>
                  <a:pt x="19606" y="3030"/>
                </a:cubicBezTo>
                <a:cubicBezTo>
                  <a:pt x="19606" y="62"/>
                  <a:pt x="19606" y="62"/>
                  <a:pt x="19606" y="62"/>
                </a:cubicBezTo>
                <a:cubicBezTo>
                  <a:pt x="18865" y="62"/>
                  <a:pt x="18865" y="62"/>
                  <a:pt x="18865" y="62"/>
                </a:cubicBezTo>
                <a:cubicBezTo>
                  <a:pt x="18865" y="3030"/>
                  <a:pt x="18865" y="3030"/>
                  <a:pt x="18865" y="3030"/>
                </a:cubicBezTo>
                <a:cubicBezTo>
                  <a:pt x="18865" y="3485"/>
                  <a:pt x="18550" y="3716"/>
                  <a:pt x="18040" y="3716"/>
                </a:cubicBezTo>
                <a:cubicBezTo>
                  <a:pt x="17554" y="3716"/>
                  <a:pt x="17554" y="3716"/>
                  <a:pt x="17554" y="3716"/>
                </a:cubicBezTo>
                <a:cubicBezTo>
                  <a:pt x="17044" y="3716"/>
                  <a:pt x="16729" y="3485"/>
                  <a:pt x="16729" y="3030"/>
                </a:cubicBezTo>
                <a:cubicBezTo>
                  <a:pt x="16729" y="62"/>
                  <a:pt x="16729" y="62"/>
                  <a:pt x="16729" y="62"/>
                </a:cubicBezTo>
                <a:cubicBezTo>
                  <a:pt x="15988" y="62"/>
                  <a:pt x="15988" y="62"/>
                  <a:pt x="15988" y="62"/>
                </a:cubicBezTo>
                <a:cubicBezTo>
                  <a:pt x="15988" y="3030"/>
                  <a:pt x="15988" y="3030"/>
                  <a:pt x="15988" y="3030"/>
                </a:cubicBezTo>
                <a:cubicBezTo>
                  <a:pt x="15988" y="3837"/>
                  <a:pt x="16631" y="4372"/>
                  <a:pt x="17554" y="4372"/>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chemeClr val="accent1"/>
              </a:solidFill>
            </a:endParaRPr>
          </a:p>
        </p:txBody>
      </p:sp>
      <p:cxnSp>
        <p:nvCxnSpPr>
          <p:cNvPr id="4" name="Straight Connector 3">
            <a:extLst>
              <a:ext uri="{FF2B5EF4-FFF2-40B4-BE49-F238E27FC236}">
                <a16:creationId xmlns:a16="http://schemas.microsoft.com/office/drawing/2014/main" id="{FDC78E36-630A-B2BA-EEC5-A40FFD6BE8C1}"/>
              </a:ext>
            </a:extLst>
          </p:cNvPr>
          <p:cNvCxnSpPr/>
          <p:nvPr userDrawn="1"/>
        </p:nvCxnSpPr>
        <p:spPr>
          <a:xfrm>
            <a:off x="192088" y="225425"/>
            <a:ext cx="0" cy="640715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4A1A04B2-0DB9-C601-60AD-8DC179C474B1}"/>
              </a:ext>
            </a:extLst>
          </p:cNvPr>
          <p:cNvCxnSpPr/>
          <p:nvPr userDrawn="1"/>
        </p:nvCxnSpPr>
        <p:spPr>
          <a:xfrm>
            <a:off x="11972132" y="225425"/>
            <a:ext cx="0" cy="640715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53FEDDD2-1D10-02BF-DF9F-B506C8BE9847}"/>
              </a:ext>
            </a:extLst>
          </p:cNvPr>
          <p:cNvCxnSpPr/>
          <p:nvPr userDrawn="1"/>
        </p:nvCxnSpPr>
        <p:spPr>
          <a:xfrm>
            <a:off x="8182010" y="225425"/>
            <a:ext cx="0" cy="640715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9" name="Date Placeholder 3">
            <a:extLst>
              <a:ext uri="{FF2B5EF4-FFF2-40B4-BE49-F238E27FC236}">
                <a16:creationId xmlns:a16="http://schemas.microsoft.com/office/drawing/2014/main" id="{C9D55036-8613-E3BE-642F-A768877BF602}"/>
              </a:ext>
            </a:extLst>
          </p:cNvPr>
          <p:cNvSpPr>
            <a:spLocks noGrp="1"/>
          </p:cNvSpPr>
          <p:nvPr>
            <p:ph type="dt" sz="half" idx="2"/>
          </p:nvPr>
        </p:nvSpPr>
        <p:spPr>
          <a:xfrm>
            <a:off x="5336751" y="6332449"/>
            <a:ext cx="2743200" cy="365125"/>
          </a:xfrm>
          <a:prstGeom prst="rect">
            <a:avLst/>
          </a:prstGeom>
        </p:spPr>
        <p:txBody>
          <a:bodyPr vert="horz" lIns="91440" tIns="45720" rIns="0" bIns="45720" rtlCol="0" anchor="b"/>
          <a:lstStyle>
            <a:lvl1pPr algn="r">
              <a:defRPr sz="800">
                <a:solidFill>
                  <a:schemeClr val="accent1"/>
                </a:solidFill>
                <a:latin typeface="Inter" panose="02000503000000020004" pitchFamily="50" charset="0"/>
                <a:ea typeface="Inter" panose="02000503000000020004" pitchFamily="50" charset="0"/>
                <a:cs typeface="Inter" panose="02000503000000020004" pitchFamily="50" charset="0"/>
              </a:defRPr>
            </a:lvl1pPr>
          </a:lstStyle>
          <a:p>
            <a:r>
              <a:rPr lang="en-US"/>
              <a:t>31/10/22</a:t>
            </a:r>
            <a:endParaRPr lang="en-EE"/>
          </a:p>
        </p:txBody>
      </p:sp>
      <p:sp>
        <p:nvSpPr>
          <p:cNvPr id="18" name="Text Placeholder 16">
            <a:extLst>
              <a:ext uri="{FF2B5EF4-FFF2-40B4-BE49-F238E27FC236}">
                <a16:creationId xmlns:a16="http://schemas.microsoft.com/office/drawing/2014/main" id="{D21BACEF-C62F-BE74-C584-E068A83F55D2}"/>
              </a:ext>
            </a:extLst>
          </p:cNvPr>
          <p:cNvSpPr>
            <a:spLocks noGrp="1"/>
          </p:cNvSpPr>
          <p:nvPr>
            <p:ph type="body" sz="quarter" idx="11"/>
          </p:nvPr>
        </p:nvSpPr>
        <p:spPr>
          <a:xfrm>
            <a:off x="288925" y="3097213"/>
            <a:ext cx="7791450" cy="2889250"/>
          </a:xfrm>
        </p:spPr>
        <p:txBody>
          <a:bodyPr anchor="b"/>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EE"/>
          </a:p>
        </p:txBody>
      </p:sp>
    </p:spTree>
    <p:extLst>
      <p:ext uri="{BB962C8B-B14F-4D97-AF65-F5344CB8AC3E}">
        <p14:creationId xmlns:p14="http://schemas.microsoft.com/office/powerpoint/2010/main" val="300170304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Pealkiri_taustapildiga">
    <p:bg>
      <p:bgPr>
        <a:blipFill dpi="0" rotWithShape="1">
          <a:blip r:embed="rId2" cstate="screen">
            <a:extLst>
              <a:ext uri="{BEBA8EAE-BF5A-486C-A8C5-ECC9F3942E4B}">
                <a14:imgProps xmlns:a14="http://schemas.microsoft.com/office/drawing/2010/main">
                  <a14:imgLayer r:embed="rId3">
                    <a14:imgEffect>
                      <a14:brightnessContrast bright="-26000"/>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B2BA9F60-6B6B-6DA5-5B8D-1A8561CC3F40}"/>
              </a:ext>
            </a:extLst>
          </p:cNvPr>
          <p:cNvCxnSpPr/>
          <p:nvPr userDrawn="1"/>
        </p:nvCxnSpPr>
        <p:spPr>
          <a:xfrm>
            <a:off x="192088" y="225425"/>
            <a:ext cx="0" cy="640715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39E0AD9B-6A3F-0F19-205B-5CD9926759D6}"/>
              </a:ext>
            </a:extLst>
          </p:cNvPr>
          <p:cNvCxnSpPr/>
          <p:nvPr userDrawn="1"/>
        </p:nvCxnSpPr>
        <p:spPr>
          <a:xfrm>
            <a:off x="11972132" y="225425"/>
            <a:ext cx="0" cy="640715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Freeform 5">
            <a:extLst>
              <a:ext uri="{FF2B5EF4-FFF2-40B4-BE49-F238E27FC236}">
                <a16:creationId xmlns:a16="http://schemas.microsoft.com/office/drawing/2014/main" id="{87D47ECC-DBB4-0F7B-F0DE-5190D1ED9113}"/>
              </a:ext>
            </a:extLst>
          </p:cNvPr>
          <p:cNvSpPr>
            <a:spLocks noEditPoints="1"/>
          </p:cNvSpPr>
          <p:nvPr userDrawn="1"/>
        </p:nvSpPr>
        <p:spPr bwMode="auto">
          <a:xfrm>
            <a:off x="344948" y="6287131"/>
            <a:ext cx="1539475" cy="345443"/>
          </a:xfrm>
          <a:custGeom>
            <a:avLst/>
            <a:gdLst>
              <a:gd name="T0" fmla="*/ 6664 w 19606"/>
              <a:gd name="T1" fmla="*/ 3625 h 4402"/>
              <a:gd name="T2" fmla="*/ 7599 w 19606"/>
              <a:gd name="T3" fmla="*/ 4311 h 4402"/>
              <a:gd name="T4" fmla="*/ 7460 w 19606"/>
              <a:gd name="T5" fmla="*/ 1834 h 4402"/>
              <a:gd name="T6" fmla="*/ 4115 w 19606"/>
              <a:gd name="T7" fmla="*/ 359 h 4402"/>
              <a:gd name="T8" fmla="*/ 5432 w 19606"/>
              <a:gd name="T9" fmla="*/ 675 h 4402"/>
              <a:gd name="T10" fmla="*/ 6628 w 19606"/>
              <a:gd name="T11" fmla="*/ 2350 h 4402"/>
              <a:gd name="T12" fmla="*/ 3059 w 19606"/>
              <a:gd name="T13" fmla="*/ 3079 h 4402"/>
              <a:gd name="T14" fmla="*/ 1384 w 19606"/>
              <a:gd name="T15" fmla="*/ 4311 h 4402"/>
              <a:gd name="T16" fmla="*/ 2136 w 19606"/>
              <a:gd name="T17" fmla="*/ 730 h 4402"/>
              <a:gd name="T18" fmla="*/ 3520 w 19606"/>
              <a:gd name="T19" fmla="*/ 62 h 4402"/>
              <a:gd name="T20" fmla="*/ 0 w 19606"/>
              <a:gd name="T21" fmla="*/ 730 h 4402"/>
              <a:gd name="T22" fmla="*/ 1384 w 19606"/>
              <a:gd name="T23" fmla="*/ 4311 h 4402"/>
              <a:gd name="T24" fmla="*/ 3812 w 19606"/>
              <a:gd name="T25" fmla="*/ 3079 h 4402"/>
              <a:gd name="T26" fmla="*/ 6306 w 19606"/>
              <a:gd name="T27" fmla="*/ 2963 h 4402"/>
              <a:gd name="T28" fmla="*/ 8285 w 19606"/>
              <a:gd name="T29" fmla="*/ 4311 h 4402"/>
              <a:gd name="T30" fmla="*/ 9026 w 19606"/>
              <a:gd name="T31" fmla="*/ 2848 h 4402"/>
              <a:gd name="T32" fmla="*/ 10901 w 19606"/>
              <a:gd name="T33" fmla="*/ 4311 h 4402"/>
              <a:gd name="T34" fmla="*/ 10895 w 19606"/>
              <a:gd name="T35" fmla="*/ 2654 h 4402"/>
              <a:gd name="T36" fmla="*/ 10112 w 19606"/>
              <a:gd name="T37" fmla="*/ 62 h 4402"/>
              <a:gd name="T38" fmla="*/ 8285 w 19606"/>
              <a:gd name="T39" fmla="*/ 4311 h 4402"/>
              <a:gd name="T40" fmla="*/ 9026 w 19606"/>
              <a:gd name="T41" fmla="*/ 730 h 4402"/>
              <a:gd name="T42" fmla="*/ 10932 w 19606"/>
              <a:gd name="T43" fmla="*/ 1458 h 4402"/>
              <a:gd name="T44" fmla="*/ 9026 w 19606"/>
              <a:gd name="T45" fmla="*/ 2192 h 4402"/>
              <a:gd name="T46" fmla="*/ 14088 w 19606"/>
              <a:gd name="T47" fmla="*/ 4311 h 4402"/>
              <a:gd name="T48" fmla="*/ 15472 w 19606"/>
              <a:gd name="T49" fmla="*/ 730 h 4402"/>
              <a:gd name="T50" fmla="*/ 11951 w 19606"/>
              <a:gd name="T51" fmla="*/ 62 h 4402"/>
              <a:gd name="T52" fmla="*/ 13335 w 19606"/>
              <a:gd name="T53" fmla="*/ 730 h 4402"/>
              <a:gd name="T54" fmla="*/ 17554 w 19606"/>
              <a:gd name="T55" fmla="*/ 4372 h 4402"/>
              <a:gd name="T56" fmla="*/ 19606 w 19606"/>
              <a:gd name="T57" fmla="*/ 3030 h 4402"/>
              <a:gd name="T58" fmla="*/ 18865 w 19606"/>
              <a:gd name="T59" fmla="*/ 62 h 4402"/>
              <a:gd name="T60" fmla="*/ 18040 w 19606"/>
              <a:gd name="T61" fmla="*/ 3716 h 4402"/>
              <a:gd name="T62" fmla="*/ 16729 w 19606"/>
              <a:gd name="T63" fmla="*/ 3030 h 4402"/>
              <a:gd name="T64" fmla="*/ 15988 w 19606"/>
              <a:gd name="T65" fmla="*/ 62 h 4402"/>
              <a:gd name="T66" fmla="*/ 17554 w 19606"/>
              <a:gd name="T67" fmla="*/ 4372 h 44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606" h="4402">
                <a:moveTo>
                  <a:pt x="4752" y="4402"/>
                </a:moveTo>
                <a:cubicBezTo>
                  <a:pt x="5487" y="4402"/>
                  <a:pt x="6173" y="4098"/>
                  <a:pt x="6664" y="3625"/>
                </a:cubicBezTo>
                <a:cubicBezTo>
                  <a:pt x="6743" y="3825"/>
                  <a:pt x="6804" y="4056"/>
                  <a:pt x="6853" y="4311"/>
                </a:cubicBezTo>
                <a:cubicBezTo>
                  <a:pt x="7599" y="4311"/>
                  <a:pt x="7599" y="4311"/>
                  <a:pt x="7599" y="4311"/>
                </a:cubicBezTo>
                <a:cubicBezTo>
                  <a:pt x="7514" y="3843"/>
                  <a:pt x="7363" y="3400"/>
                  <a:pt x="7138" y="3018"/>
                </a:cubicBezTo>
                <a:cubicBezTo>
                  <a:pt x="7344" y="2660"/>
                  <a:pt x="7460" y="2253"/>
                  <a:pt x="7460" y="1834"/>
                </a:cubicBezTo>
                <a:cubicBezTo>
                  <a:pt x="7460" y="717"/>
                  <a:pt x="6592" y="1"/>
                  <a:pt x="5432" y="1"/>
                </a:cubicBezTo>
                <a:cubicBezTo>
                  <a:pt x="4969" y="0"/>
                  <a:pt x="4514" y="124"/>
                  <a:pt x="4115" y="359"/>
                </a:cubicBezTo>
                <a:cubicBezTo>
                  <a:pt x="4461" y="960"/>
                  <a:pt x="4461" y="960"/>
                  <a:pt x="4461" y="960"/>
                </a:cubicBezTo>
                <a:cubicBezTo>
                  <a:pt x="4758" y="784"/>
                  <a:pt x="5074" y="675"/>
                  <a:pt x="5432" y="675"/>
                </a:cubicBezTo>
                <a:cubicBezTo>
                  <a:pt x="6221" y="675"/>
                  <a:pt x="6707" y="1148"/>
                  <a:pt x="6707" y="1834"/>
                </a:cubicBezTo>
                <a:cubicBezTo>
                  <a:pt x="6707" y="2010"/>
                  <a:pt x="6677" y="2180"/>
                  <a:pt x="6628" y="2350"/>
                </a:cubicBezTo>
                <a:cubicBezTo>
                  <a:pt x="6179" y="1925"/>
                  <a:pt x="5596" y="1664"/>
                  <a:pt x="4886" y="1664"/>
                </a:cubicBezTo>
                <a:cubicBezTo>
                  <a:pt x="3575" y="1664"/>
                  <a:pt x="3059" y="2435"/>
                  <a:pt x="3059" y="3079"/>
                </a:cubicBezTo>
                <a:cubicBezTo>
                  <a:pt x="3059" y="3862"/>
                  <a:pt x="3751" y="4402"/>
                  <a:pt x="4752" y="4402"/>
                </a:cubicBezTo>
                <a:close/>
                <a:moveTo>
                  <a:pt x="1384" y="4311"/>
                </a:moveTo>
                <a:cubicBezTo>
                  <a:pt x="2136" y="4311"/>
                  <a:pt x="2136" y="4311"/>
                  <a:pt x="2136" y="4311"/>
                </a:cubicBezTo>
                <a:cubicBezTo>
                  <a:pt x="2136" y="730"/>
                  <a:pt x="2136" y="730"/>
                  <a:pt x="2136" y="730"/>
                </a:cubicBezTo>
                <a:cubicBezTo>
                  <a:pt x="3520" y="730"/>
                  <a:pt x="3520" y="730"/>
                  <a:pt x="3520" y="730"/>
                </a:cubicBezTo>
                <a:cubicBezTo>
                  <a:pt x="3520" y="62"/>
                  <a:pt x="3520" y="62"/>
                  <a:pt x="3520" y="62"/>
                </a:cubicBezTo>
                <a:cubicBezTo>
                  <a:pt x="0" y="62"/>
                  <a:pt x="0" y="62"/>
                  <a:pt x="0" y="62"/>
                </a:cubicBezTo>
                <a:cubicBezTo>
                  <a:pt x="0" y="730"/>
                  <a:pt x="0" y="730"/>
                  <a:pt x="0" y="730"/>
                </a:cubicBezTo>
                <a:cubicBezTo>
                  <a:pt x="1384" y="730"/>
                  <a:pt x="1384" y="730"/>
                  <a:pt x="1384" y="730"/>
                </a:cubicBezTo>
                <a:lnTo>
                  <a:pt x="1384" y="4311"/>
                </a:lnTo>
                <a:close/>
                <a:moveTo>
                  <a:pt x="4752" y="3746"/>
                </a:moveTo>
                <a:cubicBezTo>
                  <a:pt x="4164" y="3746"/>
                  <a:pt x="3812" y="3473"/>
                  <a:pt x="3812" y="3079"/>
                </a:cubicBezTo>
                <a:cubicBezTo>
                  <a:pt x="3812" y="2660"/>
                  <a:pt x="4206" y="2308"/>
                  <a:pt x="4886" y="2308"/>
                </a:cubicBezTo>
                <a:cubicBezTo>
                  <a:pt x="5481" y="2308"/>
                  <a:pt x="5960" y="2520"/>
                  <a:pt x="6306" y="2963"/>
                </a:cubicBezTo>
                <a:cubicBezTo>
                  <a:pt x="5954" y="3419"/>
                  <a:pt x="5396" y="3746"/>
                  <a:pt x="4752" y="3746"/>
                </a:cubicBezTo>
                <a:close/>
                <a:moveTo>
                  <a:pt x="8285" y="4311"/>
                </a:moveTo>
                <a:cubicBezTo>
                  <a:pt x="9026" y="4311"/>
                  <a:pt x="9026" y="4311"/>
                  <a:pt x="9026" y="4311"/>
                </a:cubicBezTo>
                <a:cubicBezTo>
                  <a:pt x="9026" y="2848"/>
                  <a:pt x="9026" y="2848"/>
                  <a:pt x="9026" y="2848"/>
                </a:cubicBezTo>
                <a:cubicBezTo>
                  <a:pt x="10185" y="2848"/>
                  <a:pt x="10185" y="2848"/>
                  <a:pt x="10185" y="2848"/>
                </a:cubicBezTo>
                <a:cubicBezTo>
                  <a:pt x="10901" y="4311"/>
                  <a:pt x="10901" y="4311"/>
                  <a:pt x="10901" y="4311"/>
                </a:cubicBezTo>
                <a:cubicBezTo>
                  <a:pt x="11733" y="4311"/>
                  <a:pt x="11733" y="4311"/>
                  <a:pt x="11733" y="4311"/>
                </a:cubicBezTo>
                <a:cubicBezTo>
                  <a:pt x="10895" y="2654"/>
                  <a:pt x="10895" y="2654"/>
                  <a:pt x="10895" y="2654"/>
                </a:cubicBezTo>
                <a:cubicBezTo>
                  <a:pt x="11357" y="2411"/>
                  <a:pt x="11672" y="1962"/>
                  <a:pt x="11672" y="1458"/>
                </a:cubicBezTo>
                <a:cubicBezTo>
                  <a:pt x="11672" y="699"/>
                  <a:pt x="10968" y="62"/>
                  <a:pt x="10112" y="62"/>
                </a:cubicBezTo>
                <a:cubicBezTo>
                  <a:pt x="8285" y="62"/>
                  <a:pt x="8285" y="62"/>
                  <a:pt x="8285" y="62"/>
                </a:cubicBezTo>
                <a:lnTo>
                  <a:pt x="8285" y="4311"/>
                </a:lnTo>
                <a:close/>
                <a:moveTo>
                  <a:pt x="9026" y="2192"/>
                </a:moveTo>
                <a:cubicBezTo>
                  <a:pt x="9026" y="730"/>
                  <a:pt x="9026" y="730"/>
                  <a:pt x="9026" y="730"/>
                </a:cubicBezTo>
                <a:cubicBezTo>
                  <a:pt x="10112" y="730"/>
                  <a:pt x="10112" y="730"/>
                  <a:pt x="10112" y="730"/>
                </a:cubicBezTo>
                <a:cubicBezTo>
                  <a:pt x="10616" y="730"/>
                  <a:pt x="10932" y="997"/>
                  <a:pt x="10932" y="1458"/>
                </a:cubicBezTo>
                <a:cubicBezTo>
                  <a:pt x="10932" y="1919"/>
                  <a:pt x="10616" y="2192"/>
                  <a:pt x="10112" y="2192"/>
                </a:cubicBezTo>
                <a:lnTo>
                  <a:pt x="9026" y="2192"/>
                </a:lnTo>
                <a:close/>
                <a:moveTo>
                  <a:pt x="13335" y="4311"/>
                </a:moveTo>
                <a:cubicBezTo>
                  <a:pt x="14088" y="4311"/>
                  <a:pt x="14088" y="4311"/>
                  <a:pt x="14088" y="4311"/>
                </a:cubicBezTo>
                <a:cubicBezTo>
                  <a:pt x="14088" y="730"/>
                  <a:pt x="14088" y="730"/>
                  <a:pt x="14088" y="730"/>
                </a:cubicBezTo>
                <a:cubicBezTo>
                  <a:pt x="15472" y="730"/>
                  <a:pt x="15472" y="730"/>
                  <a:pt x="15472" y="730"/>
                </a:cubicBezTo>
                <a:cubicBezTo>
                  <a:pt x="15472" y="62"/>
                  <a:pt x="15472" y="62"/>
                  <a:pt x="15472" y="62"/>
                </a:cubicBezTo>
                <a:cubicBezTo>
                  <a:pt x="11951" y="62"/>
                  <a:pt x="11951" y="62"/>
                  <a:pt x="11951" y="62"/>
                </a:cubicBezTo>
                <a:cubicBezTo>
                  <a:pt x="11951" y="730"/>
                  <a:pt x="11951" y="730"/>
                  <a:pt x="11951" y="730"/>
                </a:cubicBezTo>
                <a:cubicBezTo>
                  <a:pt x="13335" y="730"/>
                  <a:pt x="13335" y="730"/>
                  <a:pt x="13335" y="730"/>
                </a:cubicBezTo>
                <a:lnTo>
                  <a:pt x="13335" y="4311"/>
                </a:lnTo>
                <a:close/>
                <a:moveTo>
                  <a:pt x="17554" y="4372"/>
                </a:moveTo>
                <a:cubicBezTo>
                  <a:pt x="18040" y="4372"/>
                  <a:pt x="18040" y="4372"/>
                  <a:pt x="18040" y="4372"/>
                </a:cubicBezTo>
                <a:cubicBezTo>
                  <a:pt x="18962" y="4372"/>
                  <a:pt x="19606" y="3837"/>
                  <a:pt x="19606" y="3030"/>
                </a:cubicBezTo>
                <a:cubicBezTo>
                  <a:pt x="19606" y="62"/>
                  <a:pt x="19606" y="62"/>
                  <a:pt x="19606" y="62"/>
                </a:cubicBezTo>
                <a:cubicBezTo>
                  <a:pt x="18865" y="62"/>
                  <a:pt x="18865" y="62"/>
                  <a:pt x="18865" y="62"/>
                </a:cubicBezTo>
                <a:cubicBezTo>
                  <a:pt x="18865" y="3030"/>
                  <a:pt x="18865" y="3030"/>
                  <a:pt x="18865" y="3030"/>
                </a:cubicBezTo>
                <a:cubicBezTo>
                  <a:pt x="18865" y="3485"/>
                  <a:pt x="18550" y="3716"/>
                  <a:pt x="18040" y="3716"/>
                </a:cubicBezTo>
                <a:cubicBezTo>
                  <a:pt x="17554" y="3716"/>
                  <a:pt x="17554" y="3716"/>
                  <a:pt x="17554" y="3716"/>
                </a:cubicBezTo>
                <a:cubicBezTo>
                  <a:pt x="17044" y="3716"/>
                  <a:pt x="16729" y="3485"/>
                  <a:pt x="16729" y="3030"/>
                </a:cubicBezTo>
                <a:cubicBezTo>
                  <a:pt x="16729" y="62"/>
                  <a:pt x="16729" y="62"/>
                  <a:pt x="16729" y="62"/>
                </a:cubicBezTo>
                <a:cubicBezTo>
                  <a:pt x="15988" y="62"/>
                  <a:pt x="15988" y="62"/>
                  <a:pt x="15988" y="62"/>
                </a:cubicBezTo>
                <a:cubicBezTo>
                  <a:pt x="15988" y="3030"/>
                  <a:pt x="15988" y="3030"/>
                  <a:pt x="15988" y="3030"/>
                </a:cubicBezTo>
                <a:cubicBezTo>
                  <a:pt x="15988" y="3837"/>
                  <a:pt x="16631" y="4372"/>
                  <a:pt x="17554" y="4372"/>
                </a:cubicBezTo>
                <a:close/>
              </a:path>
            </a:pathLst>
          </a:custGeom>
          <a:solidFill>
            <a:srgbClr val="F7F2E9"/>
          </a:solidFill>
          <a:ln>
            <a:noFill/>
          </a:ln>
        </p:spPr>
        <p:txBody>
          <a:bodyPr vert="horz" wrap="square" lIns="91440" tIns="45720" rIns="91440" bIns="45720" numCol="1" anchor="t" anchorCtr="0" compatLnSpc="1">
            <a:prstTxWarp prst="textNoShape">
              <a:avLst/>
            </a:prstTxWarp>
          </a:bodyPr>
          <a:lstStyle/>
          <a:p>
            <a:endParaRPr lang="en-US"/>
          </a:p>
        </p:txBody>
      </p:sp>
      <p:cxnSp>
        <p:nvCxnSpPr>
          <p:cNvPr id="4" name="Straight Connector 3">
            <a:extLst>
              <a:ext uri="{FF2B5EF4-FFF2-40B4-BE49-F238E27FC236}">
                <a16:creationId xmlns:a16="http://schemas.microsoft.com/office/drawing/2014/main" id="{4AB393D4-A522-CB75-9218-0EACF5010188}"/>
              </a:ext>
            </a:extLst>
          </p:cNvPr>
          <p:cNvCxnSpPr/>
          <p:nvPr userDrawn="1"/>
        </p:nvCxnSpPr>
        <p:spPr>
          <a:xfrm>
            <a:off x="8182010" y="225425"/>
            <a:ext cx="0" cy="640715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CFD85583-4A68-BFFE-8087-C23C3BCEEE00}"/>
              </a:ext>
            </a:extLst>
          </p:cNvPr>
          <p:cNvSpPr>
            <a:spLocks noGrp="1"/>
          </p:cNvSpPr>
          <p:nvPr>
            <p:ph type="title"/>
          </p:nvPr>
        </p:nvSpPr>
        <p:spPr>
          <a:xfrm>
            <a:off x="289559" y="225426"/>
            <a:ext cx="7798724" cy="2077199"/>
          </a:xfrm>
        </p:spPr>
        <p:txBody>
          <a:bodyPr>
            <a:noAutofit/>
          </a:bodyPr>
          <a:lstStyle>
            <a:lvl1pPr>
              <a:defRPr>
                <a:solidFill>
                  <a:schemeClr val="bg1"/>
                </a:solidFill>
              </a:defRPr>
            </a:lvl1pPr>
          </a:lstStyle>
          <a:p>
            <a:r>
              <a:rPr lang="en-GB" dirty="0"/>
              <a:t>Click to edit Master title style</a:t>
            </a:r>
            <a:endParaRPr lang="en-US" dirty="0"/>
          </a:p>
        </p:txBody>
      </p:sp>
      <p:sp>
        <p:nvSpPr>
          <p:cNvPr id="13" name="Date Placeholder 3">
            <a:extLst>
              <a:ext uri="{FF2B5EF4-FFF2-40B4-BE49-F238E27FC236}">
                <a16:creationId xmlns:a16="http://schemas.microsoft.com/office/drawing/2014/main" id="{05F131C7-06B7-0ECE-BAEC-1B47E4422B94}"/>
              </a:ext>
            </a:extLst>
          </p:cNvPr>
          <p:cNvSpPr>
            <a:spLocks noGrp="1"/>
          </p:cNvSpPr>
          <p:nvPr>
            <p:ph type="dt" sz="half" idx="2"/>
          </p:nvPr>
        </p:nvSpPr>
        <p:spPr>
          <a:xfrm>
            <a:off x="5336751" y="6332449"/>
            <a:ext cx="2743200" cy="365125"/>
          </a:xfrm>
          <a:prstGeom prst="rect">
            <a:avLst/>
          </a:prstGeom>
        </p:spPr>
        <p:txBody>
          <a:bodyPr vert="horz" lIns="91440" tIns="45720" rIns="0" bIns="45720" rtlCol="0" anchor="b"/>
          <a:lstStyle>
            <a:lvl1pPr algn="r">
              <a:defRPr sz="800">
                <a:solidFill>
                  <a:schemeClr val="bg1"/>
                </a:solidFill>
                <a:latin typeface="Inter" panose="02000503000000020004" pitchFamily="50" charset="0"/>
                <a:ea typeface="Inter" panose="02000503000000020004" pitchFamily="50" charset="0"/>
                <a:cs typeface="Inter" panose="02000503000000020004" pitchFamily="50" charset="0"/>
              </a:defRPr>
            </a:lvl1pPr>
          </a:lstStyle>
          <a:p>
            <a:r>
              <a:rPr lang="en-US"/>
              <a:t>31/10/22</a:t>
            </a:r>
            <a:endParaRPr lang="en-EE"/>
          </a:p>
        </p:txBody>
      </p:sp>
      <p:sp>
        <p:nvSpPr>
          <p:cNvPr id="3" name="Text Placeholder 12">
            <a:extLst>
              <a:ext uri="{FF2B5EF4-FFF2-40B4-BE49-F238E27FC236}">
                <a16:creationId xmlns:a16="http://schemas.microsoft.com/office/drawing/2014/main" id="{706C7A9B-FFE5-B002-0AB8-B8A06D048493}"/>
              </a:ext>
            </a:extLst>
          </p:cNvPr>
          <p:cNvSpPr>
            <a:spLocks noGrp="1"/>
          </p:cNvSpPr>
          <p:nvPr>
            <p:ph type="body" sz="quarter" idx="10"/>
          </p:nvPr>
        </p:nvSpPr>
        <p:spPr>
          <a:xfrm>
            <a:off x="289560" y="3119121"/>
            <a:ext cx="7790816" cy="2915920"/>
          </a:xfrm>
        </p:spPr>
        <p:txBody>
          <a:bodyPr anchor="b"/>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EE"/>
          </a:p>
        </p:txBody>
      </p:sp>
    </p:spTree>
    <p:extLst>
      <p:ext uri="{BB962C8B-B14F-4D97-AF65-F5344CB8AC3E}">
        <p14:creationId xmlns:p14="http://schemas.microsoft.com/office/powerpoint/2010/main" val="38661640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Vahepealkiri">
    <p:spTree>
      <p:nvGrpSpPr>
        <p:cNvPr id="1" name=""/>
        <p:cNvGrpSpPr/>
        <p:nvPr/>
      </p:nvGrpSpPr>
      <p:grpSpPr>
        <a:xfrm>
          <a:off x="0" y="0"/>
          <a:ext cx="0" cy="0"/>
          <a:chOff x="0" y="0"/>
          <a:chExt cx="0" cy="0"/>
        </a:xfrm>
      </p:grpSpPr>
      <p:sp>
        <p:nvSpPr>
          <p:cNvPr id="2" name="Title 1"/>
          <p:cNvSpPr>
            <a:spLocks noGrp="1"/>
          </p:cNvSpPr>
          <p:nvPr>
            <p:ph type="title"/>
          </p:nvPr>
        </p:nvSpPr>
        <p:spPr>
          <a:xfrm>
            <a:off x="289559" y="225426"/>
            <a:ext cx="7671101" cy="3203574"/>
          </a:xfrm>
        </p:spPr>
        <p:txBody>
          <a:bodyPr>
            <a:noAutofit/>
          </a:bodyPr>
          <a:lstStyle>
            <a:lvl1pPr>
              <a:defRPr sz="4800"/>
            </a:lvl1pPr>
          </a:lstStyle>
          <a:p>
            <a:r>
              <a:rPr lang="en-US"/>
              <a:t>Click to edit Master title style</a:t>
            </a:r>
            <a:endParaRPr lang="en-US" dirty="0"/>
          </a:p>
        </p:txBody>
      </p:sp>
      <p:cxnSp>
        <p:nvCxnSpPr>
          <p:cNvPr id="4" name="Straight Connector 3">
            <a:extLst>
              <a:ext uri="{FF2B5EF4-FFF2-40B4-BE49-F238E27FC236}">
                <a16:creationId xmlns:a16="http://schemas.microsoft.com/office/drawing/2014/main" id="{CFE9E6A4-B336-301C-FAC1-445AB09DEC71}"/>
              </a:ext>
            </a:extLst>
          </p:cNvPr>
          <p:cNvCxnSpPr/>
          <p:nvPr userDrawn="1"/>
        </p:nvCxnSpPr>
        <p:spPr>
          <a:xfrm>
            <a:off x="192088" y="225425"/>
            <a:ext cx="0" cy="640715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EDB396F9-EFBC-D048-283C-932C4C3E25CA}"/>
              </a:ext>
            </a:extLst>
          </p:cNvPr>
          <p:cNvCxnSpPr/>
          <p:nvPr userDrawn="1"/>
        </p:nvCxnSpPr>
        <p:spPr>
          <a:xfrm>
            <a:off x="11972132" y="225425"/>
            <a:ext cx="0" cy="640715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4CE8E789-B583-C321-C579-A2133DC7E6AD}"/>
              </a:ext>
            </a:extLst>
          </p:cNvPr>
          <p:cNvCxnSpPr/>
          <p:nvPr userDrawn="1"/>
        </p:nvCxnSpPr>
        <p:spPr>
          <a:xfrm>
            <a:off x="8182010" y="225425"/>
            <a:ext cx="0" cy="640715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98FE1868-A979-B143-25B0-7C55E6A763EA}"/>
              </a:ext>
            </a:extLst>
          </p:cNvPr>
          <p:cNvSpPr>
            <a:spLocks noGrp="1"/>
          </p:cNvSpPr>
          <p:nvPr>
            <p:ph type="sldNum" sz="quarter" idx="4"/>
          </p:nvPr>
        </p:nvSpPr>
        <p:spPr>
          <a:xfrm>
            <a:off x="8977746" y="6332449"/>
            <a:ext cx="2891881" cy="365125"/>
          </a:xfrm>
          <a:prstGeom prst="rect">
            <a:avLst/>
          </a:prstGeom>
        </p:spPr>
        <p:txBody>
          <a:bodyPr vert="horz" lIns="91440" tIns="45720" rIns="0" bIns="45720" rtlCol="0" anchor="b"/>
          <a:lstStyle>
            <a:lvl1pPr algn="r">
              <a:defRPr sz="800">
                <a:solidFill>
                  <a:schemeClr val="accent1"/>
                </a:solidFill>
                <a:latin typeface="Inter" panose="02000503000000020004" pitchFamily="2" charset="0"/>
                <a:ea typeface="Inter" panose="02000503000000020004" pitchFamily="2" charset="0"/>
                <a:cs typeface="Inter" panose="02000503000000020004" pitchFamily="2" charset="0"/>
              </a:defRPr>
            </a:lvl1pPr>
          </a:lstStyle>
          <a:p>
            <a:fld id="{C290531D-293B-5D42-8EA8-E3B77753EB99}" type="slidenum">
              <a:rPr lang="en-EE"/>
              <a:pPr/>
              <a:t>‹#›</a:t>
            </a:fld>
            <a:endParaRPr lang="en-EE"/>
          </a:p>
        </p:txBody>
      </p:sp>
    </p:spTree>
    <p:extLst>
      <p:ext uri="{BB962C8B-B14F-4D97-AF65-F5344CB8AC3E}">
        <p14:creationId xmlns:p14="http://schemas.microsoft.com/office/powerpoint/2010/main" val="78204740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ekstislaid">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7270EDFA-C158-686E-367E-BC564B27B529}"/>
              </a:ext>
            </a:extLst>
          </p:cNvPr>
          <p:cNvCxnSpPr/>
          <p:nvPr userDrawn="1"/>
        </p:nvCxnSpPr>
        <p:spPr>
          <a:xfrm>
            <a:off x="192088" y="225425"/>
            <a:ext cx="0" cy="640715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6535DC60-A5DB-A64E-A4EC-E672980C1CD4}"/>
              </a:ext>
            </a:extLst>
          </p:cNvPr>
          <p:cNvCxnSpPr/>
          <p:nvPr userDrawn="1"/>
        </p:nvCxnSpPr>
        <p:spPr>
          <a:xfrm>
            <a:off x="11972132" y="225425"/>
            <a:ext cx="0" cy="640715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58CFB8C2-E7A1-73AC-18EE-EE01C8D90216}"/>
              </a:ext>
            </a:extLst>
          </p:cNvPr>
          <p:cNvSpPr txBox="1"/>
          <p:nvPr userDrawn="1"/>
        </p:nvSpPr>
        <p:spPr>
          <a:xfrm>
            <a:off x="8004629" y="1574800"/>
            <a:ext cx="0" cy="0"/>
          </a:xfrm>
          <a:prstGeom prst="rect">
            <a:avLst/>
          </a:prstGeom>
        </p:spPr>
        <p:txBody>
          <a:bodyPr vert="horz" wrap="none" lIns="91440" tIns="45720" rIns="91440" bIns="45720" rtlCol="0" anchor="b">
            <a:noAutofit/>
          </a:bodyPr>
          <a:lstStyle/>
          <a:p>
            <a:pPr algn="l"/>
            <a:endParaRPr lang="en-EE" sz="1200" dirty="0">
              <a:solidFill>
                <a:schemeClr val="tx1"/>
              </a:solidFill>
              <a:latin typeface="+mn-lt"/>
            </a:endParaRPr>
          </a:p>
        </p:txBody>
      </p:sp>
      <p:sp>
        <p:nvSpPr>
          <p:cNvPr id="5" name="Title 1">
            <a:extLst>
              <a:ext uri="{FF2B5EF4-FFF2-40B4-BE49-F238E27FC236}">
                <a16:creationId xmlns:a16="http://schemas.microsoft.com/office/drawing/2014/main" id="{C52DB878-9EC0-E2FB-C41E-056E1D439BD4}"/>
              </a:ext>
            </a:extLst>
          </p:cNvPr>
          <p:cNvSpPr>
            <a:spLocks noGrp="1"/>
          </p:cNvSpPr>
          <p:nvPr>
            <p:ph type="title"/>
          </p:nvPr>
        </p:nvSpPr>
        <p:spPr>
          <a:xfrm>
            <a:off x="289559" y="225426"/>
            <a:ext cx="8112759" cy="2077199"/>
          </a:xfrm>
        </p:spPr>
        <p:txBody>
          <a:bodyPr>
            <a:noAutofit/>
          </a:bodyPr>
          <a:lstStyle>
            <a:lvl1pPr>
              <a:defRPr>
                <a:solidFill>
                  <a:schemeClr val="accent2"/>
                </a:solidFill>
              </a:defRPr>
            </a:lvl1pPr>
          </a:lstStyle>
          <a:p>
            <a:r>
              <a:rPr lang="en-GB" dirty="0"/>
              <a:t>Click to edit Master title style</a:t>
            </a:r>
            <a:endParaRPr lang="en-US" dirty="0"/>
          </a:p>
        </p:txBody>
      </p:sp>
      <p:sp>
        <p:nvSpPr>
          <p:cNvPr id="6" name="Slide Number Placeholder 5">
            <a:extLst>
              <a:ext uri="{FF2B5EF4-FFF2-40B4-BE49-F238E27FC236}">
                <a16:creationId xmlns:a16="http://schemas.microsoft.com/office/drawing/2014/main" id="{994C2471-4BAC-1CA1-F914-7C245491055C}"/>
              </a:ext>
            </a:extLst>
          </p:cNvPr>
          <p:cNvSpPr>
            <a:spLocks noGrp="1"/>
          </p:cNvSpPr>
          <p:nvPr>
            <p:ph type="sldNum" sz="quarter" idx="4"/>
          </p:nvPr>
        </p:nvSpPr>
        <p:spPr>
          <a:xfrm>
            <a:off x="9759147" y="6332449"/>
            <a:ext cx="2110480" cy="365125"/>
          </a:xfrm>
          <a:prstGeom prst="rect">
            <a:avLst/>
          </a:prstGeom>
        </p:spPr>
        <p:txBody>
          <a:bodyPr vert="horz" lIns="91440" tIns="45720" rIns="0" bIns="45720" rtlCol="0" anchor="b"/>
          <a:lstStyle>
            <a:lvl1pPr algn="r">
              <a:defRPr sz="800">
                <a:solidFill>
                  <a:schemeClr val="accent1"/>
                </a:solidFill>
                <a:latin typeface="Inter" panose="02000503000000020004" pitchFamily="2" charset="0"/>
                <a:ea typeface="Inter" panose="02000503000000020004" pitchFamily="2" charset="0"/>
                <a:cs typeface="Inter" panose="02000503000000020004" pitchFamily="2" charset="0"/>
              </a:defRPr>
            </a:lvl1pPr>
          </a:lstStyle>
          <a:p>
            <a:fld id="{C290531D-293B-5D42-8EA8-E3B77753EB99}" type="slidenum">
              <a:rPr lang="en-EE"/>
              <a:pPr/>
              <a:t>‹#›</a:t>
            </a:fld>
            <a:endParaRPr lang="en-EE"/>
          </a:p>
        </p:txBody>
      </p:sp>
      <p:sp>
        <p:nvSpPr>
          <p:cNvPr id="2" name="Text Placeholder 8">
            <a:extLst>
              <a:ext uri="{FF2B5EF4-FFF2-40B4-BE49-F238E27FC236}">
                <a16:creationId xmlns:a16="http://schemas.microsoft.com/office/drawing/2014/main" id="{1CF2C8FB-4660-6022-7B55-DC6EC9909438}"/>
              </a:ext>
            </a:extLst>
          </p:cNvPr>
          <p:cNvSpPr>
            <a:spLocks noGrp="1"/>
          </p:cNvSpPr>
          <p:nvPr>
            <p:ph type="body" sz="quarter" idx="10"/>
          </p:nvPr>
        </p:nvSpPr>
        <p:spPr>
          <a:xfrm>
            <a:off x="288925" y="2892425"/>
            <a:ext cx="9470219" cy="3740150"/>
          </a:xfrm>
        </p:spPr>
        <p:txBody>
          <a:bodyPr numCol="1"/>
          <a:lstStyle>
            <a:lvl1pPr marL="0" indent="0">
              <a:buNone/>
              <a:defRPr/>
            </a:lvl1pPr>
            <a:lvl2pPr marL="577850" indent="-252413">
              <a:tabLst/>
              <a:defRPr/>
            </a:lvl2pPr>
            <a:lvl3pPr marL="979488" indent="-261938">
              <a:tabLst>
                <a:tab pos="1147763" algn="l"/>
                <a:tab pos="1681163" algn="l"/>
              </a:tabLst>
              <a:defRPr/>
            </a:lvl3pPr>
            <a:lvl4pPr marL="1381125" indent="-261938">
              <a:tabLst>
                <a:tab pos="1279525" algn="l"/>
              </a:tabLst>
              <a:defRPr/>
            </a:lvl4pPr>
            <a:lvl5pPr marL="1960563" indent="-271463">
              <a:tabLst>
                <a:tab pos="1554163" algn="l"/>
                <a:tab pos="1679575" algn="l"/>
              </a:tabLs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EE"/>
          </a:p>
        </p:txBody>
      </p:sp>
    </p:spTree>
    <p:extLst>
      <p:ext uri="{BB962C8B-B14F-4D97-AF65-F5344CB8AC3E}">
        <p14:creationId xmlns:p14="http://schemas.microsoft.com/office/powerpoint/2010/main" val="307472221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_Tekstislaid_paljuteksti">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7270EDFA-C158-686E-367E-BC564B27B529}"/>
              </a:ext>
            </a:extLst>
          </p:cNvPr>
          <p:cNvCxnSpPr/>
          <p:nvPr userDrawn="1"/>
        </p:nvCxnSpPr>
        <p:spPr>
          <a:xfrm>
            <a:off x="192088" y="225425"/>
            <a:ext cx="0" cy="640715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6535DC60-A5DB-A64E-A4EC-E672980C1CD4}"/>
              </a:ext>
            </a:extLst>
          </p:cNvPr>
          <p:cNvCxnSpPr/>
          <p:nvPr userDrawn="1"/>
        </p:nvCxnSpPr>
        <p:spPr>
          <a:xfrm>
            <a:off x="11972132" y="225425"/>
            <a:ext cx="0" cy="640715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58CFB8C2-E7A1-73AC-18EE-EE01C8D90216}"/>
              </a:ext>
            </a:extLst>
          </p:cNvPr>
          <p:cNvSpPr txBox="1"/>
          <p:nvPr userDrawn="1"/>
        </p:nvSpPr>
        <p:spPr>
          <a:xfrm>
            <a:off x="8004629" y="1574800"/>
            <a:ext cx="0" cy="0"/>
          </a:xfrm>
          <a:prstGeom prst="rect">
            <a:avLst/>
          </a:prstGeom>
        </p:spPr>
        <p:txBody>
          <a:bodyPr vert="horz" wrap="none" lIns="91440" tIns="45720" rIns="91440" bIns="45720" rtlCol="0" anchor="b">
            <a:noAutofit/>
          </a:bodyPr>
          <a:lstStyle/>
          <a:p>
            <a:pPr algn="l"/>
            <a:endParaRPr lang="en-EE" sz="1200" dirty="0">
              <a:solidFill>
                <a:schemeClr val="tx1"/>
              </a:solidFill>
              <a:latin typeface="+mn-lt"/>
            </a:endParaRPr>
          </a:p>
        </p:txBody>
      </p:sp>
      <p:sp>
        <p:nvSpPr>
          <p:cNvPr id="2" name="Text Placeholder 8">
            <a:extLst>
              <a:ext uri="{FF2B5EF4-FFF2-40B4-BE49-F238E27FC236}">
                <a16:creationId xmlns:a16="http://schemas.microsoft.com/office/drawing/2014/main" id="{1CF2C8FB-4660-6022-7B55-DC6EC9909438}"/>
              </a:ext>
            </a:extLst>
          </p:cNvPr>
          <p:cNvSpPr>
            <a:spLocks noGrp="1"/>
          </p:cNvSpPr>
          <p:nvPr>
            <p:ph type="body" sz="quarter" idx="10"/>
          </p:nvPr>
        </p:nvSpPr>
        <p:spPr>
          <a:xfrm>
            <a:off x="288925" y="325677"/>
            <a:ext cx="9470219" cy="6306898"/>
          </a:xfrm>
        </p:spPr>
        <p:txBody>
          <a:bodyPr numCol="1"/>
          <a:lstStyle>
            <a:lvl1pPr marL="0" indent="0">
              <a:buNone/>
              <a:defRPr/>
            </a:lvl1pPr>
            <a:lvl2pPr marL="577850" indent="-252413">
              <a:tabLst/>
              <a:defRPr/>
            </a:lvl2pPr>
            <a:lvl3pPr marL="979488" indent="-261938">
              <a:tabLst>
                <a:tab pos="1147763" algn="l"/>
                <a:tab pos="1681163" algn="l"/>
              </a:tabLst>
              <a:defRPr/>
            </a:lvl3pPr>
            <a:lvl4pPr marL="1381125" indent="-261938">
              <a:tabLst>
                <a:tab pos="1279525" algn="l"/>
              </a:tabLst>
              <a:defRPr/>
            </a:lvl4pPr>
            <a:lvl5pPr marL="1960563" indent="-271463">
              <a:tabLst>
                <a:tab pos="1554163" algn="l"/>
                <a:tab pos="1679575" algn="l"/>
              </a:tabLs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EE"/>
          </a:p>
        </p:txBody>
      </p:sp>
    </p:spTree>
    <p:extLst>
      <p:ext uri="{BB962C8B-B14F-4D97-AF65-F5344CB8AC3E}">
        <p14:creationId xmlns:p14="http://schemas.microsoft.com/office/powerpoint/2010/main" val="359641952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ekstislaid_2veergu">
    <p:spTree>
      <p:nvGrpSpPr>
        <p:cNvPr id="1" name=""/>
        <p:cNvGrpSpPr/>
        <p:nvPr/>
      </p:nvGrpSpPr>
      <p:grpSpPr>
        <a:xfrm>
          <a:off x="0" y="0"/>
          <a:ext cx="0" cy="0"/>
          <a:chOff x="0" y="0"/>
          <a:chExt cx="0" cy="0"/>
        </a:xfrm>
      </p:grpSpPr>
      <p:sp>
        <p:nvSpPr>
          <p:cNvPr id="2" name="Title 1"/>
          <p:cNvSpPr>
            <a:spLocks noGrp="1"/>
          </p:cNvSpPr>
          <p:nvPr>
            <p:ph type="title"/>
          </p:nvPr>
        </p:nvSpPr>
        <p:spPr>
          <a:xfrm>
            <a:off x="289559" y="225425"/>
            <a:ext cx="8031479" cy="2060575"/>
          </a:xfrm>
        </p:spPr>
        <p:txBody>
          <a:bodyPr/>
          <a:lstStyle/>
          <a:p>
            <a:r>
              <a:rPr lang="en-GB" dirty="0"/>
              <a:t>Click to edit Master title style</a:t>
            </a:r>
            <a:endParaRPr lang="en-US" dirty="0"/>
          </a:p>
        </p:txBody>
      </p:sp>
      <p:cxnSp>
        <p:nvCxnSpPr>
          <p:cNvPr id="7" name="Straight Connector 6">
            <a:extLst>
              <a:ext uri="{FF2B5EF4-FFF2-40B4-BE49-F238E27FC236}">
                <a16:creationId xmlns:a16="http://schemas.microsoft.com/office/drawing/2014/main" id="{7270EDFA-C158-686E-367E-BC564B27B529}"/>
              </a:ext>
            </a:extLst>
          </p:cNvPr>
          <p:cNvCxnSpPr/>
          <p:nvPr userDrawn="1"/>
        </p:nvCxnSpPr>
        <p:spPr>
          <a:xfrm>
            <a:off x="192088" y="225425"/>
            <a:ext cx="0" cy="640715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6535DC60-A5DB-A64E-A4EC-E672980C1CD4}"/>
              </a:ext>
            </a:extLst>
          </p:cNvPr>
          <p:cNvCxnSpPr/>
          <p:nvPr userDrawn="1"/>
        </p:nvCxnSpPr>
        <p:spPr>
          <a:xfrm>
            <a:off x="11972132" y="225425"/>
            <a:ext cx="0" cy="640715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58CFB8C2-E7A1-73AC-18EE-EE01C8D90216}"/>
              </a:ext>
            </a:extLst>
          </p:cNvPr>
          <p:cNvSpPr txBox="1"/>
          <p:nvPr userDrawn="1"/>
        </p:nvSpPr>
        <p:spPr>
          <a:xfrm>
            <a:off x="8004629" y="1574800"/>
            <a:ext cx="0" cy="0"/>
          </a:xfrm>
          <a:prstGeom prst="rect">
            <a:avLst/>
          </a:prstGeom>
        </p:spPr>
        <p:txBody>
          <a:bodyPr vert="horz" wrap="none" lIns="91440" tIns="45720" rIns="91440" bIns="45720" rtlCol="0" anchor="b">
            <a:noAutofit/>
          </a:bodyPr>
          <a:lstStyle/>
          <a:p>
            <a:pPr algn="l"/>
            <a:endParaRPr lang="en-EE" sz="1200" dirty="0">
              <a:solidFill>
                <a:schemeClr val="tx1"/>
              </a:solidFill>
              <a:latin typeface="+mn-lt"/>
            </a:endParaRPr>
          </a:p>
        </p:txBody>
      </p:sp>
      <p:sp>
        <p:nvSpPr>
          <p:cNvPr id="6" name="Slide Number Placeholder 5">
            <a:extLst>
              <a:ext uri="{FF2B5EF4-FFF2-40B4-BE49-F238E27FC236}">
                <a16:creationId xmlns:a16="http://schemas.microsoft.com/office/drawing/2014/main" id="{066F7576-ED7C-EF2F-56E9-75DD41DE2DAF}"/>
              </a:ext>
            </a:extLst>
          </p:cNvPr>
          <p:cNvSpPr>
            <a:spLocks noGrp="1"/>
          </p:cNvSpPr>
          <p:nvPr>
            <p:ph type="sldNum" sz="quarter" idx="4"/>
          </p:nvPr>
        </p:nvSpPr>
        <p:spPr>
          <a:xfrm>
            <a:off x="9260380" y="6332449"/>
            <a:ext cx="2609247" cy="365125"/>
          </a:xfrm>
          <a:prstGeom prst="rect">
            <a:avLst/>
          </a:prstGeom>
        </p:spPr>
        <p:txBody>
          <a:bodyPr vert="horz" lIns="91440" tIns="45720" rIns="0" bIns="45720" rtlCol="0" anchor="b"/>
          <a:lstStyle>
            <a:lvl1pPr algn="r">
              <a:defRPr sz="800">
                <a:solidFill>
                  <a:schemeClr val="accent1"/>
                </a:solidFill>
                <a:latin typeface="Inter" panose="02000503000000020004" pitchFamily="2" charset="0"/>
                <a:ea typeface="Inter" panose="02000503000000020004" pitchFamily="2" charset="0"/>
                <a:cs typeface="Inter" panose="02000503000000020004" pitchFamily="2" charset="0"/>
              </a:defRPr>
            </a:lvl1pPr>
          </a:lstStyle>
          <a:p>
            <a:fld id="{C290531D-293B-5D42-8EA8-E3B77753EB99}" type="slidenum">
              <a:rPr lang="en-EE"/>
              <a:pPr/>
              <a:t>‹#›</a:t>
            </a:fld>
            <a:endParaRPr lang="en-EE"/>
          </a:p>
        </p:txBody>
      </p:sp>
      <p:sp>
        <p:nvSpPr>
          <p:cNvPr id="9" name="Text Placeholder 8">
            <a:extLst>
              <a:ext uri="{FF2B5EF4-FFF2-40B4-BE49-F238E27FC236}">
                <a16:creationId xmlns:a16="http://schemas.microsoft.com/office/drawing/2014/main" id="{853BD3EC-3CA6-9AD3-D04D-008E9092A358}"/>
              </a:ext>
            </a:extLst>
          </p:cNvPr>
          <p:cNvSpPr>
            <a:spLocks noGrp="1"/>
          </p:cNvSpPr>
          <p:nvPr>
            <p:ph type="body" sz="quarter" idx="10"/>
          </p:nvPr>
        </p:nvSpPr>
        <p:spPr>
          <a:xfrm>
            <a:off x="288925" y="2892425"/>
            <a:ext cx="11580698" cy="3740150"/>
          </a:xfrm>
        </p:spPr>
        <p:txBody>
          <a:bodyPr numCol="2"/>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EE"/>
          </a:p>
        </p:txBody>
      </p:sp>
    </p:spTree>
    <p:extLst>
      <p:ext uri="{BB962C8B-B14F-4D97-AF65-F5344CB8AC3E}">
        <p14:creationId xmlns:p14="http://schemas.microsoft.com/office/powerpoint/2010/main" val="103535301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Vahepealkiri">
    <p:spTree>
      <p:nvGrpSpPr>
        <p:cNvPr id="1" name=""/>
        <p:cNvGrpSpPr/>
        <p:nvPr/>
      </p:nvGrpSpPr>
      <p:grpSpPr>
        <a:xfrm>
          <a:off x="0" y="0"/>
          <a:ext cx="0" cy="0"/>
          <a:chOff x="0" y="0"/>
          <a:chExt cx="0" cy="0"/>
        </a:xfrm>
      </p:grpSpPr>
      <p:sp>
        <p:nvSpPr>
          <p:cNvPr id="2" name="Title 1"/>
          <p:cNvSpPr>
            <a:spLocks noGrp="1"/>
          </p:cNvSpPr>
          <p:nvPr>
            <p:ph type="title"/>
          </p:nvPr>
        </p:nvSpPr>
        <p:spPr>
          <a:xfrm>
            <a:off x="289559" y="225426"/>
            <a:ext cx="7671101" cy="3203574"/>
          </a:xfrm>
        </p:spPr>
        <p:txBody>
          <a:bodyPr>
            <a:noAutofit/>
          </a:bodyPr>
          <a:lstStyle>
            <a:lvl1pPr>
              <a:defRPr sz="4800"/>
            </a:lvl1pPr>
          </a:lstStyle>
          <a:p>
            <a:r>
              <a:rPr lang="en-GB" dirty="0"/>
              <a:t>Click to edit Master title style</a:t>
            </a:r>
            <a:endParaRPr lang="en-US" dirty="0"/>
          </a:p>
        </p:txBody>
      </p:sp>
      <p:cxnSp>
        <p:nvCxnSpPr>
          <p:cNvPr id="4" name="Straight Connector 3">
            <a:extLst>
              <a:ext uri="{FF2B5EF4-FFF2-40B4-BE49-F238E27FC236}">
                <a16:creationId xmlns:a16="http://schemas.microsoft.com/office/drawing/2014/main" id="{CFE9E6A4-B336-301C-FAC1-445AB09DEC71}"/>
              </a:ext>
            </a:extLst>
          </p:cNvPr>
          <p:cNvCxnSpPr/>
          <p:nvPr userDrawn="1"/>
        </p:nvCxnSpPr>
        <p:spPr>
          <a:xfrm>
            <a:off x="192088" y="225425"/>
            <a:ext cx="0" cy="640715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EDB396F9-EFBC-D048-283C-932C4C3E25CA}"/>
              </a:ext>
            </a:extLst>
          </p:cNvPr>
          <p:cNvCxnSpPr/>
          <p:nvPr userDrawn="1"/>
        </p:nvCxnSpPr>
        <p:spPr>
          <a:xfrm>
            <a:off x="11972132" y="225425"/>
            <a:ext cx="0" cy="640715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4CE8E789-B583-C321-C579-A2133DC7E6AD}"/>
              </a:ext>
            </a:extLst>
          </p:cNvPr>
          <p:cNvCxnSpPr/>
          <p:nvPr userDrawn="1"/>
        </p:nvCxnSpPr>
        <p:spPr>
          <a:xfrm>
            <a:off x="8182010" y="225425"/>
            <a:ext cx="0" cy="640715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98FE1868-A979-B143-25B0-7C55E6A763EA}"/>
              </a:ext>
            </a:extLst>
          </p:cNvPr>
          <p:cNvSpPr>
            <a:spLocks noGrp="1"/>
          </p:cNvSpPr>
          <p:nvPr>
            <p:ph type="sldNum" sz="quarter" idx="4"/>
          </p:nvPr>
        </p:nvSpPr>
        <p:spPr>
          <a:xfrm>
            <a:off x="8977746" y="6332449"/>
            <a:ext cx="2891881" cy="365125"/>
          </a:xfrm>
          <a:prstGeom prst="rect">
            <a:avLst/>
          </a:prstGeom>
        </p:spPr>
        <p:txBody>
          <a:bodyPr vert="horz" lIns="91440" tIns="45720" rIns="0" bIns="45720" rtlCol="0" anchor="b"/>
          <a:lstStyle>
            <a:lvl1pPr algn="r">
              <a:defRPr sz="800">
                <a:solidFill>
                  <a:schemeClr val="accent1"/>
                </a:solidFill>
                <a:latin typeface="Inter" panose="02000503000000020004" pitchFamily="2" charset="0"/>
                <a:ea typeface="Inter" panose="02000503000000020004" pitchFamily="2" charset="0"/>
                <a:cs typeface="Inter" panose="02000503000000020004" pitchFamily="2" charset="0"/>
              </a:defRPr>
            </a:lvl1pPr>
          </a:lstStyle>
          <a:p>
            <a:fld id="{C290531D-293B-5D42-8EA8-E3B77753EB99}" type="slidenum">
              <a:rPr lang="en-EE"/>
              <a:pPr/>
              <a:t>‹#›</a:t>
            </a:fld>
            <a:endParaRPr lang="en-EE"/>
          </a:p>
        </p:txBody>
      </p:sp>
    </p:spTree>
    <p:extLst>
      <p:ext uri="{BB962C8B-B14F-4D97-AF65-F5344CB8AC3E}">
        <p14:creationId xmlns:p14="http://schemas.microsoft.com/office/powerpoint/2010/main" val="305260284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Vahepealkiri_taustapildiga">
    <p:bg>
      <p:bgPr>
        <a:blipFill dpi="0" rotWithShape="1">
          <a:blip r:embed="rId2" cstate="screen">
            <a:extLst>
              <a:ext uri="{BEBA8EAE-BF5A-486C-A8C5-ECC9F3942E4B}">
                <a14:imgProps xmlns:a14="http://schemas.microsoft.com/office/drawing/2010/main">
                  <a14:imgLayer r:embed="rId3">
                    <a14:imgEffect>
                      <a14:brightnessContrast bright="-26000"/>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89559" y="225426"/>
            <a:ext cx="7671101" cy="3285472"/>
          </a:xfrm>
        </p:spPr>
        <p:txBody>
          <a:bodyPr/>
          <a:lstStyle>
            <a:lvl1pPr>
              <a:defRPr>
                <a:solidFill>
                  <a:schemeClr val="bg1"/>
                </a:solidFill>
              </a:defRPr>
            </a:lvl1pPr>
          </a:lstStyle>
          <a:p>
            <a:r>
              <a:rPr lang="en-GB" dirty="0"/>
              <a:t>Click to edit Master title style</a:t>
            </a:r>
            <a:endParaRPr lang="en-US" dirty="0"/>
          </a:p>
        </p:txBody>
      </p:sp>
      <p:cxnSp>
        <p:nvCxnSpPr>
          <p:cNvPr id="5" name="Straight Connector 4">
            <a:extLst>
              <a:ext uri="{FF2B5EF4-FFF2-40B4-BE49-F238E27FC236}">
                <a16:creationId xmlns:a16="http://schemas.microsoft.com/office/drawing/2014/main" id="{B2BA9F60-6B6B-6DA5-5B8D-1A8561CC3F40}"/>
              </a:ext>
            </a:extLst>
          </p:cNvPr>
          <p:cNvCxnSpPr/>
          <p:nvPr userDrawn="1"/>
        </p:nvCxnSpPr>
        <p:spPr>
          <a:xfrm>
            <a:off x="192088" y="225425"/>
            <a:ext cx="0" cy="640715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39E0AD9B-6A3F-0F19-205B-5CD9926759D6}"/>
              </a:ext>
            </a:extLst>
          </p:cNvPr>
          <p:cNvCxnSpPr/>
          <p:nvPr userDrawn="1"/>
        </p:nvCxnSpPr>
        <p:spPr>
          <a:xfrm>
            <a:off x="11972132" y="225425"/>
            <a:ext cx="0" cy="640715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4AB393D4-A522-CB75-9218-0EACF5010188}"/>
              </a:ext>
            </a:extLst>
          </p:cNvPr>
          <p:cNvCxnSpPr/>
          <p:nvPr userDrawn="1"/>
        </p:nvCxnSpPr>
        <p:spPr>
          <a:xfrm>
            <a:off x="8182010" y="225425"/>
            <a:ext cx="0" cy="640715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A9FF89B4-0722-E2B6-43AB-CBF4C73311B1}"/>
              </a:ext>
            </a:extLst>
          </p:cNvPr>
          <p:cNvSpPr>
            <a:spLocks noGrp="1"/>
          </p:cNvSpPr>
          <p:nvPr>
            <p:ph type="sldNum" sz="quarter" idx="4"/>
          </p:nvPr>
        </p:nvSpPr>
        <p:spPr>
          <a:xfrm>
            <a:off x="8977746" y="6332449"/>
            <a:ext cx="2891881" cy="365125"/>
          </a:xfrm>
          <a:prstGeom prst="rect">
            <a:avLst/>
          </a:prstGeom>
        </p:spPr>
        <p:txBody>
          <a:bodyPr vert="horz" lIns="91440" tIns="45720" rIns="0" bIns="45720" rtlCol="0" anchor="b"/>
          <a:lstStyle>
            <a:lvl1pPr algn="r">
              <a:defRPr sz="800">
                <a:solidFill>
                  <a:schemeClr val="bg1"/>
                </a:solidFill>
                <a:latin typeface="Inter" panose="02000503000000020004" pitchFamily="2" charset="0"/>
                <a:ea typeface="Inter" panose="02000503000000020004" pitchFamily="2" charset="0"/>
                <a:cs typeface="Inter" panose="02000503000000020004" pitchFamily="2" charset="0"/>
              </a:defRPr>
            </a:lvl1pPr>
          </a:lstStyle>
          <a:p>
            <a:fld id="{C290531D-293B-5D42-8EA8-E3B77753EB99}" type="slidenum">
              <a:rPr lang="en-EE"/>
              <a:pPr/>
              <a:t>‹#›</a:t>
            </a:fld>
            <a:endParaRPr lang="en-EE"/>
          </a:p>
        </p:txBody>
      </p:sp>
    </p:spTree>
    <p:extLst>
      <p:ext uri="{BB962C8B-B14F-4D97-AF65-F5344CB8AC3E}">
        <p14:creationId xmlns:p14="http://schemas.microsoft.com/office/powerpoint/2010/main" val="96115591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austapildiga_tekstislaid">
    <p:bg>
      <p:bgPr>
        <a:blipFill dpi="0" rotWithShape="1">
          <a:blip r:embed="rId2" cstate="screen">
            <a:extLst>
              <a:ext uri="{BEBA8EAE-BF5A-486C-A8C5-ECC9F3942E4B}">
                <a14:imgProps xmlns:a14="http://schemas.microsoft.com/office/drawing/2010/main">
                  <a14:imgLayer r:embed="rId3">
                    <a14:imgEffect>
                      <a14:brightnessContrast bright="-26000"/>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B2BA9F60-6B6B-6DA5-5B8D-1A8561CC3F40}"/>
              </a:ext>
            </a:extLst>
          </p:cNvPr>
          <p:cNvCxnSpPr/>
          <p:nvPr userDrawn="1"/>
        </p:nvCxnSpPr>
        <p:spPr>
          <a:xfrm>
            <a:off x="192088" y="225425"/>
            <a:ext cx="0" cy="640715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39E0AD9B-6A3F-0F19-205B-5CD9926759D6}"/>
              </a:ext>
            </a:extLst>
          </p:cNvPr>
          <p:cNvCxnSpPr/>
          <p:nvPr userDrawn="1"/>
        </p:nvCxnSpPr>
        <p:spPr>
          <a:xfrm>
            <a:off x="11972132" y="225425"/>
            <a:ext cx="0" cy="640715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4AB393D4-A522-CB75-9218-0EACF5010188}"/>
              </a:ext>
            </a:extLst>
          </p:cNvPr>
          <p:cNvCxnSpPr/>
          <p:nvPr userDrawn="1"/>
        </p:nvCxnSpPr>
        <p:spPr>
          <a:xfrm>
            <a:off x="8182010" y="225425"/>
            <a:ext cx="0" cy="640715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Title 1">
            <a:extLst>
              <a:ext uri="{FF2B5EF4-FFF2-40B4-BE49-F238E27FC236}">
                <a16:creationId xmlns:a16="http://schemas.microsoft.com/office/drawing/2014/main" id="{D5FDEEF9-715C-51F9-92A8-7B5EB1CDB5A3}"/>
              </a:ext>
            </a:extLst>
          </p:cNvPr>
          <p:cNvSpPr>
            <a:spLocks noGrp="1"/>
          </p:cNvSpPr>
          <p:nvPr>
            <p:ph type="title"/>
          </p:nvPr>
        </p:nvSpPr>
        <p:spPr>
          <a:xfrm>
            <a:off x="289559" y="225426"/>
            <a:ext cx="7671101" cy="2077199"/>
          </a:xfrm>
        </p:spPr>
        <p:txBody>
          <a:bodyPr>
            <a:noAutofit/>
          </a:bodyPr>
          <a:lstStyle>
            <a:lvl1pPr>
              <a:defRPr>
                <a:solidFill>
                  <a:schemeClr val="bg1"/>
                </a:solidFill>
              </a:defRPr>
            </a:lvl1pPr>
          </a:lstStyle>
          <a:p>
            <a:r>
              <a:rPr lang="en-GB" dirty="0"/>
              <a:t>Click to edit Master title style</a:t>
            </a:r>
            <a:endParaRPr lang="en-US" dirty="0"/>
          </a:p>
        </p:txBody>
      </p:sp>
      <p:sp>
        <p:nvSpPr>
          <p:cNvPr id="11" name="Slide Number Placeholder 5">
            <a:extLst>
              <a:ext uri="{FF2B5EF4-FFF2-40B4-BE49-F238E27FC236}">
                <a16:creationId xmlns:a16="http://schemas.microsoft.com/office/drawing/2014/main" id="{878BAB44-124E-65E7-C516-F5275EBE4DF6}"/>
              </a:ext>
            </a:extLst>
          </p:cNvPr>
          <p:cNvSpPr>
            <a:spLocks noGrp="1"/>
          </p:cNvSpPr>
          <p:nvPr>
            <p:ph type="sldNum" sz="quarter" idx="4"/>
          </p:nvPr>
        </p:nvSpPr>
        <p:spPr>
          <a:xfrm>
            <a:off x="8977746" y="6332449"/>
            <a:ext cx="2891881" cy="365125"/>
          </a:xfrm>
          <a:prstGeom prst="rect">
            <a:avLst/>
          </a:prstGeom>
        </p:spPr>
        <p:txBody>
          <a:bodyPr vert="horz" lIns="91440" tIns="45720" rIns="0" bIns="45720" rtlCol="0" anchor="b"/>
          <a:lstStyle>
            <a:lvl1pPr algn="r">
              <a:defRPr sz="800">
                <a:solidFill>
                  <a:schemeClr val="bg1"/>
                </a:solidFill>
                <a:latin typeface="Inter" panose="02000503000000020004" pitchFamily="2" charset="0"/>
                <a:ea typeface="Inter" panose="02000503000000020004" pitchFamily="2" charset="0"/>
                <a:cs typeface="Inter" panose="02000503000000020004" pitchFamily="2" charset="0"/>
              </a:defRPr>
            </a:lvl1pPr>
          </a:lstStyle>
          <a:p>
            <a:fld id="{C290531D-293B-5D42-8EA8-E3B77753EB99}" type="slidenum">
              <a:rPr lang="en-EE"/>
              <a:pPr/>
              <a:t>‹#›</a:t>
            </a:fld>
            <a:endParaRPr lang="en-EE"/>
          </a:p>
        </p:txBody>
      </p:sp>
      <p:sp>
        <p:nvSpPr>
          <p:cNvPr id="8" name="Text Placeholder 8">
            <a:extLst>
              <a:ext uri="{FF2B5EF4-FFF2-40B4-BE49-F238E27FC236}">
                <a16:creationId xmlns:a16="http://schemas.microsoft.com/office/drawing/2014/main" id="{5236639A-7907-3115-2C3D-7F307395D483}"/>
              </a:ext>
            </a:extLst>
          </p:cNvPr>
          <p:cNvSpPr>
            <a:spLocks noGrp="1"/>
          </p:cNvSpPr>
          <p:nvPr>
            <p:ph type="body" sz="quarter" idx="10"/>
          </p:nvPr>
        </p:nvSpPr>
        <p:spPr>
          <a:xfrm>
            <a:off x="288926" y="2892425"/>
            <a:ext cx="7671102" cy="3740150"/>
          </a:xfrm>
        </p:spPr>
        <p:txBody>
          <a:bodyPr numCol="1"/>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EE"/>
          </a:p>
        </p:txBody>
      </p:sp>
    </p:spTree>
    <p:extLst>
      <p:ext uri="{BB962C8B-B14F-4D97-AF65-F5344CB8AC3E}">
        <p14:creationId xmlns:p14="http://schemas.microsoft.com/office/powerpoint/2010/main" val="51774732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sitaat">
    <p:spTree>
      <p:nvGrpSpPr>
        <p:cNvPr id="1" name=""/>
        <p:cNvGrpSpPr/>
        <p:nvPr/>
      </p:nvGrpSpPr>
      <p:grpSpPr>
        <a:xfrm>
          <a:off x="0" y="0"/>
          <a:ext cx="0" cy="0"/>
          <a:chOff x="0" y="0"/>
          <a:chExt cx="0" cy="0"/>
        </a:xfrm>
      </p:grpSpPr>
      <p:sp>
        <p:nvSpPr>
          <p:cNvPr id="2" name="Title 1"/>
          <p:cNvSpPr>
            <a:spLocks noGrp="1"/>
          </p:cNvSpPr>
          <p:nvPr>
            <p:ph type="title"/>
          </p:nvPr>
        </p:nvSpPr>
        <p:spPr>
          <a:xfrm>
            <a:off x="289559" y="225426"/>
            <a:ext cx="7671101" cy="4803774"/>
          </a:xfrm>
        </p:spPr>
        <p:txBody>
          <a:bodyPr>
            <a:noAutofit/>
          </a:bodyPr>
          <a:lstStyle>
            <a:lvl1pPr>
              <a:defRPr sz="4800"/>
            </a:lvl1pPr>
          </a:lstStyle>
          <a:p>
            <a:r>
              <a:rPr lang="en-GB" dirty="0"/>
              <a:t>Click to edit Master title style</a:t>
            </a:r>
            <a:endParaRPr lang="en-US" dirty="0"/>
          </a:p>
        </p:txBody>
      </p:sp>
      <p:cxnSp>
        <p:nvCxnSpPr>
          <p:cNvPr id="4" name="Straight Connector 3">
            <a:extLst>
              <a:ext uri="{FF2B5EF4-FFF2-40B4-BE49-F238E27FC236}">
                <a16:creationId xmlns:a16="http://schemas.microsoft.com/office/drawing/2014/main" id="{CFE9E6A4-B336-301C-FAC1-445AB09DEC71}"/>
              </a:ext>
            </a:extLst>
          </p:cNvPr>
          <p:cNvCxnSpPr/>
          <p:nvPr userDrawn="1"/>
        </p:nvCxnSpPr>
        <p:spPr>
          <a:xfrm>
            <a:off x="192088" y="225425"/>
            <a:ext cx="0" cy="640715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EDB396F9-EFBC-D048-283C-932C4C3E25CA}"/>
              </a:ext>
            </a:extLst>
          </p:cNvPr>
          <p:cNvCxnSpPr/>
          <p:nvPr userDrawn="1"/>
        </p:nvCxnSpPr>
        <p:spPr>
          <a:xfrm>
            <a:off x="11972132" y="225425"/>
            <a:ext cx="0" cy="640715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4CE8E789-B583-C321-C579-A2133DC7E6AD}"/>
              </a:ext>
            </a:extLst>
          </p:cNvPr>
          <p:cNvCxnSpPr/>
          <p:nvPr userDrawn="1"/>
        </p:nvCxnSpPr>
        <p:spPr>
          <a:xfrm>
            <a:off x="8182010" y="225425"/>
            <a:ext cx="0" cy="640715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7" name="Text Placeholder 6">
            <a:extLst>
              <a:ext uri="{FF2B5EF4-FFF2-40B4-BE49-F238E27FC236}">
                <a16:creationId xmlns:a16="http://schemas.microsoft.com/office/drawing/2014/main" id="{16A5F8A6-E1F6-82DB-15BF-AA216B23CA4C}"/>
              </a:ext>
            </a:extLst>
          </p:cNvPr>
          <p:cNvSpPr>
            <a:spLocks noGrp="1"/>
          </p:cNvSpPr>
          <p:nvPr>
            <p:ph type="body" sz="quarter" idx="10"/>
          </p:nvPr>
        </p:nvSpPr>
        <p:spPr>
          <a:xfrm>
            <a:off x="1746249" y="5427663"/>
            <a:ext cx="4034291" cy="120491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EE"/>
          </a:p>
        </p:txBody>
      </p:sp>
      <p:sp>
        <p:nvSpPr>
          <p:cNvPr id="9" name="Picture Placeholder 8">
            <a:extLst>
              <a:ext uri="{FF2B5EF4-FFF2-40B4-BE49-F238E27FC236}">
                <a16:creationId xmlns:a16="http://schemas.microsoft.com/office/drawing/2014/main" id="{4F89B279-99E4-E959-B17D-DC5501DF0D76}"/>
              </a:ext>
            </a:extLst>
          </p:cNvPr>
          <p:cNvSpPr>
            <a:spLocks noGrp="1"/>
          </p:cNvSpPr>
          <p:nvPr>
            <p:ph type="pic" sz="quarter" idx="11"/>
          </p:nvPr>
        </p:nvSpPr>
        <p:spPr>
          <a:xfrm>
            <a:off x="355600" y="5420647"/>
            <a:ext cx="1211929" cy="1211928"/>
          </a:xfrm>
          <a:prstGeom prst="ellipse">
            <a:avLst/>
          </a:prstGeom>
        </p:spPr>
        <p:txBody>
          <a:bodyPr/>
          <a:lstStyle/>
          <a:p>
            <a:r>
              <a:rPr lang="en-GB"/>
              <a:t>Click icon to add picture</a:t>
            </a:r>
            <a:endParaRPr lang="en-EE"/>
          </a:p>
        </p:txBody>
      </p:sp>
      <p:sp>
        <p:nvSpPr>
          <p:cNvPr id="3" name="Slide Number Placeholder 5">
            <a:extLst>
              <a:ext uri="{FF2B5EF4-FFF2-40B4-BE49-F238E27FC236}">
                <a16:creationId xmlns:a16="http://schemas.microsoft.com/office/drawing/2014/main" id="{0C145A2B-A48C-D956-7F57-F9C4060E7812}"/>
              </a:ext>
            </a:extLst>
          </p:cNvPr>
          <p:cNvSpPr>
            <a:spLocks noGrp="1"/>
          </p:cNvSpPr>
          <p:nvPr>
            <p:ph type="sldNum" sz="quarter" idx="4"/>
          </p:nvPr>
        </p:nvSpPr>
        <p:spPr>
          <a:xfrm>
            <a:off x="8977746" y="6332449"/>
            <a:ext cx="2891881" cy="365125"/>
          </a:xfrm>
          <a:prstGeom prst="rect">
            <a:avLst/>
          </a:prstGeom>
        </p:spPr>
        <p:txBody>
          <a:bodyPr vert="horz" lIns="91440" tIns="45720" rIns="0" bIns="45720" rtlCol="0" anchor="b"/>
          <a:lstStyle>
            <a:lvl1pPr algn="r">
              <a:defRPr sz="800">
                <a:solidFill>
                  <a:schemeClr val="accent1"/>
                </a:solidFill>
                <a:latin typeface="Inter" panose="02000503000000020004" pitchFamily="2" charset="0"/>
                <a:ea typeface="Inter" panose="02000503000000020004" pitchFamily="2" charset="0"/>
                <a:cs typeface="Inter" panose="02000503000000020004" pitchFamily="2" charset="0"/>
              </a:defRPr>
            </a:lvl1pPr>
          </a:lstStyle>
          <a:p>
            <a:fld id="{C290531D-293B-5D42-8EA8-E3B77753EB99}" type="slidenum">
              <a:rPr lang="en-EE"/>
              <a:pPr/>
              <a:t>‹#›</a:t>
            </a:fld>
            <a:endParaRPr lang="en-EE"/>
          </a:p>
        </p:txBody>
      </p:sp>
    </p:spTree>
    <p:extLst>
      <p:ext uri="{BB962C8B-B14F-4D97-AF65-F5344CB8AC3E}">
        <p14:creationId xmlns:p14="http://schemas.microsoft.com/office/powerpoint/2010/main" val="327910525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ekstislaid_1fotoga">
    <p:spTree>
      <p:nvGrpSpPr>
        <p:cNvPr id="1" name=""/>
        <p:cNvGrpSpPr/>
        <p:nvPr/>
      </p:nvGrpSpPr>
      <p:grpSpPr>
        <a:xfrm>
          <a:off x="0" y="0"/>
          <a:ext cx="0" cy="0"/>
          <a:chOff x="0" y="0"/>
          <a:chExt cx="0" cy="0"/>
        </a:xfrm>
      </p:grpSpPr>
      <p:sp>
        <p:nvSpPr>
          <p:cNvPr id="2" name="Title 1"/>
          <p:cNvSpPr>
            <a:spLocks noGrp="1"/>
          </p:cNvSpPr>
          <p:nvPr>
            <p:ph type="title"/>
          </p:nvPr>
        </p:nvSpPr>
        <p:spPr>
          <a:xfrm>
            <a:off x="289559" y="225425"/>
            <a:ext cx="5691021" cy="1325563"/>
          </a:xfrm>
        </p:spPr>
        <p:txBody>
          <a:bodyPr/>
          <a:lstStyle/>
          <a:p>
            <a:r>
              <a:rPr lang="en-GB" dirty="0"/>
              <a:t>Click to edit Master title style</a:t>
            </a:r>
            <a:endParaRPr lang="en-US" dirty="0"/>
          </a:p>
        </p:txBody>
      </p:sp>
      <p:cxnSp>
        <p:nvCxnSpPr>
          <p:cNvPr id="7" name="Straight Connector 6">
            <a:extLst>
              <a:ext uri="{FF2B5EF4-FFF2-40B4-BE49-F238E27FC236}">
                <a16:creationId xmlns:a16="http://schemas.microsoft.com/office/drawing/2014/main" id="{D175AAA5-9BBB-0878-4812-487D05511A91}"/>
              </a:ext>
            </a:extLst>
          </p:cNvPr>
          <p:cNvCxnSpPr>
            <a:cxnSpLocks/>
          </p:cNvCxnSpPr>
          <p:nvPr userDrawn="1"/>
        </p:nvCxnSpPr>
        <p:spPr>
          <a:xfrm>
            <a:off x="6096000" y="225425"/>
            <a:ext cx="0" cy="640715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9" name="Picture Placeholder 8">
            <a:extLst>
              <a:ext uri="{FF2B5EF4-FFF2-40B4-BE49-F238E27FC236}">
                <a16:creationId xmlns:a16="http://schemas.microsoft.com/office/drawing/2014/main" id="{05721413-B711-242B-15BE-765E33D8BE71}"/>
              </a:ext>
            </a:extLst>
          </p:cNvPr>
          <p:cNvSpPr>
            <a:spLocks noGrp="1"/>
          </p:cNvSpPr>
          <p:nvPr>
            <p:ph type="pic" sz="quarter" idx="11"/>
          </p:nvPr>
        </p:nvSpPr>
        <p:spPr>
          <a:xfrm>
            <a:off x="6217920" y="225425"/>
            <a:ext cx="5638792" cy="6407150"/>
          </a:xfrm>
        </p:spPr>
        <p:txBody>
          <a:bodyPr/>
          <a:lstStyle/>
          <a:p>
            <a:r>
              <a:rPr lang="en-GB"/>
              <a:t>Click icon to add picture</a:t>
            </a:r>
            <a:endParaRPr lang="en-US"/>
          </a:p>
        </p:txBody>
      </p:sp>
      <p:cxnSp>
        <p:nvCxnSpPr>
          <p:cNvPr id="5" name="Straight Connector 4">
            <a:extLst>
              <a:ext uri="{FF2B5EF4-FFF2-40B4-BE49-F238E27FC236}">
                <a16:creationId xmlns:a16="http://schemas.microsoft.com/office/drawing/2014/main" id="{84A15B4E-DF9D-EC65-E6AE-F9A1D72B222B}"/>
              </a:ext>
            </a:extLst>
          </p:cNvPr>
          <p:cNvCxnSpPr/>
          <p:nvPr userDrawn="1"/>
        </p:nvCxnSpPr>
        <p:spPr>
          <a:xfrm>
            <a:off x="192088" y="225425"/>
            <a:ext cx="0" cy="640715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B12F6B23-1C0A-7268-41F0-E938939713FC}"/>
              </a:ext>
            </a:extLst>
          </p:cNvPr>
          <p:cNvCxnSpPr/>
          <p:nvPr userDrawn="1"/>
        </p:nvCxnSpPr>
        <p:spPr>
          <a:xfrm>
            <a:off x="11972132" y="225425"/>
            <a:ext cx="0" cy="640715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4" name="Text Placeholder 8">
            <a:extLst>
              <a:ext uri="{FF2B5EF4-FFF2-40B4-BE49-F238E27FC236}">
                <a16:creationId xmlns:a16="http://schemas.microsoft.com/office/drawing/2014/main" id="{453A4F16-32A6-6153-9622-10341B68110E}"/>
              </a:ext>
            </a:extLst>
          </p:cNvPr>
          <p:cNvSpPr>
            <a:spLocks noGrp="1"/>
          </p:cNvSpPr>
          <p:nvPr>
            <p:ph type="body" sz="quarter" idx="10"/>
          </p:nvPr>
        </p:nvSpPr>
        <p:spPr>
          <a:xfrm>
            <a:off x="288926" y="2892425"/>
            <a:ext cx="5685156" cy="3740150"/>
          </a:xfrm>
        </p:spPr>
        <p:txBody>
          <a:bodyPr numCol="1"/>
          <a:lstStyle>
            <a:lvl1pPr marL="0" indent="0">
              <a:buClr>
                <a:schemeClr val="accent2"/>
              </a:buClr>
              <a:buFont typeface="Arial" panose="020B0604020202020204" pitchFamily="34" charset="0"/>
              <a:buNone/>
              <a:defRPr/>
            </a:lvl1pPr>
            <a:lvl2pPr marL="541338" indent="-225425">
              <a:buClr>
                <a:schemeClr val="accent2"/>
              </a:buClr>
              <a:buFont typeface="Arial" panose="020B0604020202020204" pitchFamily="34" charset="0"/>
              <a:buChar char="•"/>
              <a:tabLst/>
              <a:defRPr/>
            </a:lvl2pPr>
            <a:lvl3pPr marL="933450" indent="-261938">
              <a:buClr>
                <a:schemeClr val="accent2"/>
              </a:buClr>
              <a:buFont typeface="Courier New" panose="02070309020205020404" pitchFamily="49" charset="0"/>
              <a:buChar char="o"/>
              <a:tabLst>
                <a:tab pos="1147763" algn="l"/>
                <a:tab pos="1681163" algn="l"/>
              </a:tabLst>
              <a:defRPr/>
            </a:lvl3pPr>
            <a:lvl4pPr marL="1381125" indent="-307975">
              <a:buClr>
                <a:schemeClr val="accent2"/>
              </a:buClr>
              <a:buFont typeface="Courier New" panose="02070309020205020404" pitchFamily="49" charset="0"/>
              <a:buChar char="o"/>
              <a:tabLst>
                <a:tab pos="1279525" algn="l"/>
              </a:tabLst>
              <a:defRPr/>
            </a:lvl4pPr>
            <a:lvl5pPr marL="1912938" indent="-260350">
              <a:buClr>
                <a:schemeClr val="accent2"/>
              </a:buClr>
              <a:buFont typeface="Wingdings" pitchFamily="2" charset="2"/>
              <a:buChar char="§"/>
              <a:tabLst>
                <a:tab pos="1554163" algn="l"/>
                <a:tab pos="1595438" algn="l"/>
              </a:tabLs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EE"/>
          </a:p>
        </p:txBody>
      </p:sp>
    </p:spTree>
    <p:extLst>
      <p:ext uri="{BB962C8B-B14F-4D97-AF65-F5344CB8AC3E}">
        <p14:creationId xmlns:p14="http://schemas.microsoft.com/office/powerpoint/2010/main" val="256544418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ekstislaid_1foto_pildiallkirjaga">
    <p:spTree>
      <p:nvGrpSpPr>
        <p:cNvPr id="1" name=""/>
        <p:cNvGrpSpPr/>
        <p:nvPr/>
      </p:nvGrpSpPr>
      <p:grpSpPr>
        <a:xfrm>
          <a:off x="0" y="0"/>
          <a:ext cx="0" cy="0"/>
          <a:chOff x="0" y="0"/>
          <a:chExt cx="0" cy="0"/>
        </a:xfrm>
      </p:grpSpPr>
      <p:sp>
        <p:nvSpPr>
          <p:cNvPr id="2" name="Title 1"/>
          <p:cNvSpPr>
            <a:spLocks noGrp="1"/>
          </p:cNvSpPr>
          <p:nvPr>
            <p:ph type="title"/>
          </p:nvPr>
        </p:nvSpPr>
        <p:spPr>
          <a:xfrm>
            <a:off x="289559" y="225425"/>
            <a:ext cx="5691021" cy="1325563"/>
          </a:xfrm>
        </p:spPr>
        <p:txBody>
          <a:bodyPr/>
          <a:lstStyle/>
          <a:p>
            <a:r>
              <a:rPr lang="en-GB" dirty="0"/>
              <a:t>Click to edit Master title style</a:t>
            </a:r>
            <a:endParaRPr lang="en-US" dirty="0"/>
          </a:p>
        </p:txBody>
      </p:sp>
      <p:cxnSp>
        <p:nvCxnSpPr>
          <p:cNvPr id="7" name="Straight Connector 6">
            <a:extLst>
              <a:ext uri="{FF2B5EF4-FFF2-40B4-BE49-F238E27FC236}">
                <a16:creationId xmlns:a16="http://schemas.microsoft.com/office/drawing/2014/main" id="{D175AAA5-9BBB-0878-4812-487D05511A91}"/>
              </a:ext>
            </a:extLst>
          </p:cNvPr>
          <p:cNvCxnSpPr>
            <a:cxnSpLocks/>
          </p:cNvCxnSpPr>
          <p:nvPr userDrawn="1"/>
        </p:nvCxnSpPr>
        <p:spPr>
          <a:xfrm>
            <a:off x="6096000" y="225425"/>
            <a:ext cx="0" cy="640715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84A15B4E-DF9D-EC65-E6AE-F9A1D72B222B}"/>
              </a:ext>
            </a:extLst>
          </p:cNvPr>
          <p:cNvCxnSpPr/>
          <p:nvPr userDrawn="1"/>
        </p:nvCxnSpPr>
        <p:spPr>
          <a:xfrm>
            <a:off x="192088" y="225425"/>
            <a:ext cx="0" cy="640715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B12F6B23-1C0A-7268-41F0-E938939713FC}"/>
              </a:ext>
            </a:extLst>
          </p:cNvPr>
          <p:cNvCxnSpPr/>
          <p:nvPr userDrawn="1"/>
        </p:nvCxnSpPr>
        <p:spPr>
          <a:xfrm>
            <a:off x="11972132" y="225425"/>
            <a:ext cx="0" cy="640715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8" name="Text Placeholder 7">
            <a:extLst>
              <a:ext uri="{FF2B5EF4-FFF2-40B4-BE49-F238E27FC236}">
                <a16:creationId xmlns:a16="http://schemas.microsoft.com/office/drawing/2014/main" id="{0647C1A2-FAE2-1F02-6EC5-18C2B847BF05}"/>
              </a:ext>
            </a:extLst>
          </p:cNvPr>
          <p:cNvSpPr>
            <a:spLocks noGrp="1"/>
          </p:cNvSpPr>
          <p:nvPr>
            <p:ph type="body" sz="quarter" idx="12"/>
          </p:nvPr>
        </p:nvSpPr>
        <p:spPr>
          <a:xfrm>
            <a:off x="6218238" y="6434051"/>
            <a:ext cx="5638800" cy="198524"/>
          </a:xfrm>
        </p:spPr>
        <p:txBody>
          <a:bodyPr bIns="0" anchor="b" anchorCtr="0"/>
          <a:lstStyle>
            <a:lvl1pPr algn="r">
              <a:defRPr sz="1200"/>
            </a:lvl1pPr>
            <a:lvl2pPr algn="r">
              <a:defRPr sz="1200"/>
            </a:lvl2pPr>
            <a:lvl3pPr algn="r">
              <a:defRPr sz="1200"/>
            </a:lvl3pPr>
            <a:lvl4pPr algn="r">
              <a:defRPr sz="1200"/>
            </a:lvl4pPr>
            <a:lvl5pPr algn="r">
              <a:defRPr sz="12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EE"/>
          </a:p>
        </p:txBody>
      </p:sp>
      <p:sp>
        <p:nvSpPr>
          <p:cNvPr id="10" name="Picture Placeholder 8">
            <a:extLst>
              <a:ext uri="{FF2B5EF4-FFF2-40B4-BE49-F238E27FC236}">
                <a16:creationId xmlns:a16="http://schemas.microsoft.com/office/drawing/2014/main" id="{0F51764B-87B2-18EA-27B9-64613AA77A27}"/>
              </a:ext>
            </a:extLst>
          </p:cNvPr>
          <p:cNvSpPr>
            <a:spLocks noGrp="1"/>
          </p:cNvSpPr>
          <p:nvPr>
            <p:ph type="pic" sz="quarter" idx="11"/>
          </p:nvPr>
        </p:nvSpPr>
        <p:spPr>
          <a:xfrm>
            <a:off x="6217920" y="225425"/>
            <a:ext cx="5638792" cy="6083935"/>
          </a:xfrm>
        </p:spPr>
        <p:txBody>
          <a:bodyPr/>
          <a:lstStyle/>
          <a:p>
            <a:r>
              <a:rPr lang="en-GB"/>
              <a:t>Click icon to add picture</a:t>
            </a:r>
            <a:endParaRPr lang="en-US"/>
          </a:p>
        </p:txBody>
      </p:sp>
      <p:sp>
        <p:nvSpPr>
          <p:cNvPr id="14" name="Text Placeholder 12">
            <a:extLst>
              <a:ext uri="{FF2B5EF4-FFF2-40B4-BE49-F238E27FC236}">
                <a16:creationId xmlns:a16="http://schemas.microsoft.com/office/drawing/2014/main" id="{9A393E4D-B8F1-DBB1-18D6-412EC1C3CCEB}"/>
              </a:ext>
            </a:extLst>
          </p:cNvPr>
          <p:cNvSpPr>
            <a:spLocks noGrp="1"/>
          </p:cNvSpPr>
          <p:nvPr>
            <p:ph type="body" sz="quarter" idx="13"/>
          </p:nvPr>
        </p:nvSpPr>
        <p:spPr>
          <a:xfrm>
            <a:off x="288925" y="2892425"/>
            <a:ext cx="5684838" cy="374015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EE"/>
          </a:p>
        </p:txBody>
      </p:sp>
    </p:spTree>
    <p:extLst>
      <p:ext uri="{BB962C8B-B14F-4D97-AF65-F5344CB8AC3E}">
        <p14:creationId xmlns:p14="http://schemas.microsoft.com/office/powerpoint/2010/main" val="384651246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ekstislaid_2fotoga">
    <p:spTree>
      <p:nvGrpSpPr>
        <p:cNvPr id="1" name=""/>
        <p:cNvGrpSpPr/>
        <p:nvPr/>
      </p:nvGrpSpPr>
      <p:grpSpPr>
        <a:xfrm>
          <a:off x="0" y="0"/>
          <a:ext cx="0" cy="0"/>
          <a:chOff x="0" y="0"/>
          <a:chExt cx="0" cy="0"/>
        </a:xfrm>
      </p:grpSpPr>
      <p:sp>
        <p:nvSpPr>
          <p:cNvPr id="2" name="Title 1"/>
          <p:cNvSpPr>
            <a:spLocks noGrp="1"/>
          </p:cNvSpPr>
          <p:nvPr>
            <p:ph type="title"/>
          </p:nvPr>
        </p:nvSpPr>
        <p:spPr>
          <a:xfrm>
            <a:off x="289559" y="225425"/>
            <a:ext cx="5691021" cy="1325563"/>
          </a:xfrm>
        </p:spPr>
        <p:txBody>
          <a:bodyPr/>
          <a:lstStyle/>
          <a:p>
            <a:r>
              <a:rPr lang="en-GB" dirty="0"/>
              <a:t>Click to edit Master title style</a:t>
            </a:r>
            <a:endParaRPr lang="en-US" dirty="0"/>
          </a:p>
        </p:txBody>
      </p:sp>
      <p:cxnSp>
        <p:nvCxnSpPr>
          <p:cNvPr id="7" name="Straight Connector 6">
            <a:extLst>
              <a:ext uri="{FF2B5EF4-FFF2-40B4-BE49-F238E27FC236}">
                <a16:creationId xmlns:a16="http://schemas.microsoft.com/office/drawing/2014/main" id="{D175AAA5-9BBB-0878-4812-487D05511A91}"/>
              </a:ext>
            </a:extLst>
          </p:cNvPr>
          <p:cNvCxnSpPr>
            <a:cxnSpLocks/>
          </p:cNvCxnSpPr>
          <p:nvPr userDrawn="1"/>
        </p:nvCxnSpPr>
        <p:spPr>
          <a:xfrm>
            <a:off x="6070600" y="225425"/>
            <a:ext cx="0" cy="640715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9" name="Picture Placeholder 8">
            <a:extLst>
              <a:ext uri="{FF2B5EF4-FFF2-40B4-BE49-F238E27FC236}">
                <a16:creationId xmlns:a16="http://schemas.microsoft.com/office/drawing/2014/main" id="{05721413-B711-242B-15BE-765E33D8BE71}"/>
              </a:ext>
            </a:extLst>
          </p:cNvPr>
          <p:cNvSpPr>
            <a:spLocks noGrp="1"/>
          </p:cNvSpPr>
          <p:nvPr>
            <p:ph type="pic" sz="quarter" idx="11"/>
          </p:nvPr>
        </p:nvSpPr>
        <p:spPr>
          <a:xfrm>
            <a:off x="6185367" y="225425"/>
            <a:ext cx="5673724" cy="3161760"/>
          </a:xfrm>
        </p:spPr>
        <p:txBody>
          <a:bodyPr/>
          <a:lstStyle/>
          <a:p>
            <a:r>
              <a:rPr lang="en-GB"/>
              <a:t>Click icon to add picture</a:t>
            </a:r>
            <a:endParaRPr lang="en-US"/>
          </a:p>
        </p:txBody>
      </p:sp>
      <p:cxnSp>
        <p:nvCxnSpPr>
          <p:cNvPr id="5" name="Straight Connector 4">
            <a:extLst>
              <a:ext uri="{FF2B5EF4-FFF2-40B4-BE49-F238E27FC236}">
                <a16:creationId xmlns:a16="http://schemas.microsoft.com/office/drawing/2014/main" id="{84A15B4E-DF9D-EC65-E6AE-F9A1D72B222B}"/>
              </a:ext>
            </a:extLst>
          </p:cNvPr>
          <p:cNvCxnSpPr/>
          <p:nvPr userDrawn="1"/>
        </p:nvCxnSpPr>
        <p:spPr>
          <a:xfrm>
            <a:off x="192088" y="225425"/>
            <a:ext cx="0" cy="640715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B12F6B23-1C0A-7268-41F0-E938939713FC}"/>
              </a:ext>
            </a:extLst>
          </p:cNvPr>
          <p:cNvCxnSpPr/>
          <p:nvPr userDrawn="1"/>
        </p:nvCxnSpPr>
        <p:spPr>
          <a:xfrm>
            <a:off x="11972132" y="225425"/>
            <a:ext cx="0" cy="640715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4" name="Picture Placeholder 8">
            <a:extLst>
              <a:ext uri="{FF2B5EF4-FFF2-40B4-BE49-F238E27FC236}">
                <a16:creationId xmlns:a16="http://schemas.microsoft.com/office/drawing/2014/main" id="{84822158-4AEA-BEBD-B458-C4D21F0FFD12}"/>
              </a:ext>
            </a:extLst>
          </p:cNvPr>
          <p:cNvSpPr>
            <a:spLocks noGrp="1"/>
          </p:cNvSpPr>
          <p:nvPr>
            <p:ph type="pic" sz="quarter" idx="12"/>
          </p:nvPr>
        </p:nvSpPr>
        <p:spPr>
          <a:xfrm>
            <a:off x="6185367" y="3470815"/>
            <a:ext cx="5673724" cy="3161760"/>
          </a:xfrm>
        </p:spPr>
        <p:txBody>
          <a:bodyPr/>
          <a:lstStyle/>
          <a:p>
            <a:r>
              <a:rPr lang="en-GB"/>
              <a:t>Click icon to add picture</a:t>
            </a:r>
            <a:endParaRPr lang="en-US"/>
          </a:p>
        </p:txBody>
      </p:sp>
      <p:sp>
        <p:nvSpPr>
          <p:cNvPr id="3" name="Text Placeholder 8">
            <a:extLst>
              <a:ext uri="{FF2B5EF4-FFF2-40B4-BE49-F238E27FC236}">
                <a16:creationId xmlns:a16="http://schemas.microsoft.com/office/drawing/2014/main" id="{97DEDE12-0D08-6405-E01E-FC0606F48192}"/>
              </a:ext>
            </a:extLst>
          </p:cNvPr>
          <p:cNvSpPr>
            <a:spLocks noGrp="1"/>
          </p:cNvSpPr>
          <p:nvPr>
            <p:ph type="body" sz="quarter" idx="10"/>
          </p:nvPr>
        </p:nvSpPr>
        <p:spPr>
          <a:xfrm>
            <a:off x="288926" y="2892425"/>
            <a:ext cx="5685156" cy="3740150"/>
          </a:xfrm>
        </p:spPr>
        <p:txBody>
          <a:bodyPr numCol="1"/>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EE"/>
          </a:p>
        </p:txBody>
      </p:sp>
    </p:spTree>
    <p:extLst>
      <p:ext uri="{BB962C8B-B14F-4D97-AF65-F5344CB8AC3E}">
        <p14:creationId xmlns:p14="http://schemas.microsoft.com/office/powerpoint/2010/main" val="3164559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Vahepealkiri_taustapildiga">
    <p:bg>
      <p:bgPr>
        <a:blipFill dpi="0" rotWithShape="1">
          <a:blip r:embed="rId2" cstate="screen">
            <a:extLst>
              <a:ext uri="{BEBA8EAE-BF5A-486C-A8C5-ECC9F3942E4B}">
                <a14:imgProps xmlns:a14="http://schemas.microsoft.com/office/drawing/2010/main">
                  <a14:imgLayer r:embed="rId3">
                    <a14:imgEffect>
                      <a14:brightnessContrast bright="-26000"/>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89559" y="225426"/>
            <a:ext cx="7671101" cy="3285472"/>
          </a:xfrm>
        </p:spPr>
        <p:txBody>
          <a:bodyPr/>
          <a:lstStyle>
            <a:lvl1pPr>
              <a:defRPr>
                <a:solidFill>
                  <a:schemeClr val="bg1"/>
                </a:solidFill>
              </a:defRPr>
            </a:lvl1pPr>
          </a:lstStyle>
          <a:p>
            <a:r>
              <a:rPr lang="en-US"/>
              <a:t>Click to edit Master title style</a:t>
            </a:r>
            <a:endParaRPr lang="en-US" dirty="0"/>
          </a:p>
        </p:txBody>
      </p:sp>
      <p:cxnSp>
        <p:nvCxnSpPr>
          <p:cNvPr id="5" name="Straight Connector 4">
            <a:extLst>
              <a:ext uri="{FF2B5EF4-FFF2-40B4-BE49-F238E27FC236}">
                <a16:creationId xmlns:a16="http://schemas.microsoft.com/office/drawing/2014/main" id="{B2BA9F60-6B6B-6DA5-5B8D-1A8561CC3F40}"/>
              </a:ext>
            </a:extLst>
          </p:cNvPr>
          <p:cNvCxnSpPr/>
          <p:nvPr userDrawn="1"/>
        </p:nvCxnSpPr>
        <p:spPr>
          <a:xfrm>
            <a:off x="192088" y="225425"/>
            <a:ext cx="0" cy="640715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39E0AD9B-6A3F-0F19-205B-5CD9926759D6}"/>
              </a:ext>
            </a:extLst>
          </p:cNvPr>
          <p:cNvCxnSpPr/>
          <p:nvPr userDrawn="1"/>
        </p:nvCxnSpPr>
        <p:spPr>
          <a:xfrm>
            <a:off x="11972132" y="225425"/>
            <a:ext cx="0" cy="640715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4AB393D4-A522-CB75-9218-0EACF5010188}"/>
              </a:ext>
            </a:extLst>
          </p:cNvPr>
          <p:cNvCxnSpPr/>
          <p:nvPr userDrawn="1"/>
        </p:nvCxnSpPr>
        <p:spPr>
          <a:xfrm>
            <a:off x="8182010" y="225425"/>
            <a:ext cx="0" cy="640715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A9FF89B4-0722-E2B6-43AB-CBF4C73311B1}"/>
              </a:ext>
            </a:extLst>
          </p:cNvPr>
          <p:cNvSpPr>
            <a:spLocks noGrp="1"/>
          </p:cNvSpPr>
          <p:nvPr>
            <p:ph type="sldNum" sz="quarter" idx="4"/>
          </p:nvPr>
        </p:nvSpPr>
        <p:spPr>
          <a:xfrm>
            <a:off x="8977746" y="6332449"/>
            <a:ext cx="2891881" cy="365125"/>
          </a:xfrm>
          <a:prstGeom prst="rect">
            <a:avLst/>
          </a:prstGeom>
        </p:spPr>
        <p:txBody>
          <a:bodyPr vert="horz" lIns="91440" tIns="45720" rIns="0" bIns="45720" rtlCol="0" anchor="b"/>
          <a:lstStyle>
            <a:lvl1pPr algn="r">
              <a:defRPr sz="800">
                <a:solidFill>
                  <a:schemeClr val="bg1"/>
                </a:solidFill>
                <a:latin typeface="Inter" panose="02000503000000020004" pitchFamily="2" charset="0"/>
                <a:ea typeface="Inter" panose="02000503000000020004" pitchFamily="2" charset="0"/>
                <a:cs typeface="Inter" panose="02000503000000020004" pitchFamily="2" charset="0"/>
              </a:defRPr>
            </a:lvl1pPr>
          </a:lstStyle>
          <a:p>
            <a:fld id="{C290531D-293B-5D42-8EA8-E3B77753EB99}" type="slidenum">
              <a:rPr lang="en-EE"/>
              <a:pPr/>
              <a:t>‹#›</a:t>
            </a:fld>
            <a:endParaRPr lang="en-EE"/>
          </a:p>
        </p:txBody>
      </p:sp>
    </p:spTree>
    <p:extLst>
      <p:ext uri="{BB962C8B-B14F-4D97-AF65-F5344CB8AC3E}">
        <p14:creationId xmlns:p14="http://schemas.microsoft.com/office/powerpoint/2010/main" val="74302606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ekstislaid_2fotoga_pildiallkirjaga">
    <p:spTree>
      <p:nvGrpSpPr>
        <p:cNvPr id="1" name=""/>
        <p:cNvGrpSpPr/>
        <p:nvPr/>
      </p:nvGrpSpPr>
      <p:grpSpPr>
        <a:xfrm>
          <a:off x="0" y="0"/>
          <a:ext cx="0" cy="0"/>
          <a:chOff x="0" y="0"/>
          <a:chExt cx="0" cy="0"/>
        </a:xfrm>
      </p:grpSpPr>
      <p:sp>
        <p:nvSpPr>
          <p:cNvPr id="2" name="Title 1"/>
          <p:cNvSpPr>
            <a:spLocks noGrp="1"/>
          </p:cNvSpPr>
          <p:nvPr>
            <p:ph type="title"/>
          </p:nvPr>
        </p:nvSpPr>
        <p:spPr>
          <a:xfrm>
            <a:off x="289559" y="225425"/>
            <a:ext cx="5691021" cy="1325563"/>
          </a:xfrm>
        </p:spPr>
        <p:txBody>
          <a:bodyPr/>
          <a:lstStyle/>
          <a:p>
            <a:r>
              <a:rPr lang="en-GB" dirty="0"/>
              <a:t>Click to edit Master title style</a:t>
            </a:r>
            <a:endParaRPr lang="en-US" dirty="0"/>
          </a:p>
        </p:txBody>
      </p:sp>
      <p:cxnSp>
        <p:nvCxnSpPr>
          <p:cNvPr id="7" name="Straight Connector 6">
            <a:extLst>
              <a:ext uri="{FF2B5EF4-FFF2-40B4-BE49-F238E27FC236}">
                <a16:creationId xmlns:a16="http://schemas.microsoft.com/office/drawing/2014/main" id="{D175AAA5-9BBB-0878-4812-487D05511A91}"/>
              </a:ext>
            </a:extLst>
          </p:cNvPr>
          <p:cNvCxnSpPr>
            <a:cxnSpLocks/>
          </p:cNvCxnSpPr>
          <p:nvPr userDrawn="1"/>
        </p:nvCxnSpPr>
        <p:spPr>
          <a:xfrm>
            <a:off x="6070600" y="225425"/>
            <a:ext cx="0" cy="640715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9" name="Picture Placeholder 8">
            <a:extLst>
              <a:ext uri="{FF2B5EF4-FFF2-40B4-BE49-F238E27FC236}">
                <a16:creationId xmlns:a16="http://schemas.microsoft.com/office/drawing/2014/main" id="{05721413-B711-242B-15BE-765E33D8BE71}"/>
              </a:ext>
            </a:extLst>
          </p:cNvPr>
          <p:cNvSpPr>
            <a:spLocks noGrp="1"/>
          </p:cNvSpPr>
          <p:nvPr>
            <p:ph type="pic" sz="quarter" idx="11"/>
          </p:nvPr>
        </p:nvSpPr>
        <p:spPr>
          <a:xfrm>
            <a:off x="6185367" y="225425"/>
            <a:ext cx="5673724" cy="2922236"/>
          </a:xfrm>
        </p:spPr>
        <p:txBody>
          <a:bodyPr/>
          <a:lstStyle/>
          <a:p>
            <a:r>
              <a:rPr lang="en-GB"/>
              <a:t>Click icon to add picture</a:t>
            </a:r>
            <a:endParaRPr lang="en-US"/>
          </a:p>
        </p:txBody>
      </p:sp>
      <p:cxnSp>
        <p:nvCxnSpPr>
          <p:cNvPr id="5" name="Straight Connector 4">
            <a:extLst>
              <a:ext uri="{FF2B5EF4-FFF2-40B4-BE49-F238E27FC236}">
                <a16:creationId xmlns:a16="http://schemas.microsoft.com/office/drawing/2014/main" id="{84A15B4E-DF9D-EC65-E6AE-F9A1D72B222B}"/>
              </a:ext>
            </a:extLst>
          </p:cNvPr>
          <p:cNvCxnSpPr/>
          <p:nvPr userDrawn="1"/>
        </p:nvCxnSpPr>
        <p:spPr>
          <a:xfrm>
            <a:off x="192088" y="225425"/>
            <a:ext cx="0" cy="640715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B12F6B23-1C0A-7268-41F0-E938939713FC}"/>
              </a:ext>
            </a:extLst>
          </p:cNvPr>
          <p:cNvCxnSpPr/>
          <p:nvPr userDrawn="1"/>
        </p:nvCxnSpPr>
        <p:spPr>
          <a:xfrm>
            <a:off x="11972132" y="225425"/>
            <a:ext cx="0" cy="640715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4" name="Picture Placeholder 8">
            <a:extLst>
              <a:ext uri="{FF2B5EF4-FFF2-40B4-BE49-F238E27FC236}">
                <a16:creationId xmlns:a16="http://schemas.microsoft.com/office/drawing/2014/main" id="{84822158-4AEA-BEBD-B458-C4D21F0FFD12}"/>
              </a:ext>
            </a:extLst>
          </p:cNvPr>
          <p:cNvSpPr>
            <a:spLocks noGrp="1"/>
          </p:cNvSpPr>
          <p:nvPr>
            <p:ph type="pic" sz="quarter" idx="12"/>
          </p:nvPr>
        </p:nvSpPr>
        <p:spPr>
          <a:xfrm>
            <a:off x="6185367" y="3470815"/>
            <a:ext cx="5673724" cy="2922236"/>
          </a:xfrm>
        </p:spPr>
        <p:txBody>
          <a:bodyPr/>
          <a:lstStyle/>
          <a:p>
            <a:r>
              <a:rPr lang="en-GB"/>
              <a:t>Click icon to add picture</a:t>
            </a:r>
            <a:endParaRPr lang="en-US"/>
          </a:p>
        </p:txBody>
      </p:sp>
      <p:sp>
        <p:nvSpPr>
          <p:cNvPr id="3" name="Content Placeholder 2">
            <a:extLst>
              <a:ext uri="{FF2B5EF4-FFF2-40B4-BE49-F238E27FC236}">
                <a16:creationId xmlns:a16="http://schemas.microsoft.com/office/drawing/2014/main" id="{87E2B9CD-E496-8DD2-6C9E-2F718A53A5BC}"/>
              </a:ext>
            </a:extLst>
          </p:cNvPr>
          <p:cNvSpPr>
            <a:spLocks noGrp="1"/>
          </p:cNvSpPr>
          <p:nvPr>
            <p:ph idx="13"/>
          </p:nvPr>
        </p:nvSpPr>
        <p:spPr>
          <a:xfrm>
            <a:off x="6178915" y="3257845"/>
            <a:ext cx="5691020" cy="129340"/>
          </a:xfrm>
        </p:spPr>
        <p:txBody>
          <a:bodyPr lIns="90000" tIns="0" rIns="0" bIns="0" anchor="b" anchorCtr="0">
            <a:noAutofit/>
          </a:bodyPr>
          <a:lstStyle>
            <a:lvl1pPr marL="0" indent="0" algn="r">
              <a:buFont typeface="Arial" panose="020B0604020202020204" pitchFamily="34" charset="0"/>
              <a:buNone/>
              <a:defRPr sz="1200"/>
            </a:lvl1pPr>
            <a:lvl2pPr marL="742950" indent="-285750" algn="r">
              <a:buFont typeface="Arial" panose="020B0604020202020204" pitchFamily="34" charset="0"/>
              <a:buChar char="•"/>
              <a:defRPr sz="1200"/>
            </a:lvl2pPr>
            <a:lvl3pPr marL="1200150" indent="-285750" algn="r">
              <a:buFont typeface="Arial" panose="020B0604020202020204" pitchFamily="34" charset="0"/>
              <a:buChar char="•"/>
              <a:defRPr sz="1200"/>
            </a:lvl3pPr>
            <a:lvl4pPr marL="1657350" indent="-285750" algn="r">
              <a:buFont typeface="Arial" panose="020B0604020202020204" pitchFamily="34" charset="0"/>
              <a:buChar char="•"/>
              <a:defRPr sz="1200"/>
            </a:lvl4pPr>
            <a:lvl5pPr marL="2114550" indent="-285750" algn="r">
              <a:buFont typeface="Arial" panose="020B0604020202020204" pitchFamily="34" charset="0"/>
              <a:buChar char="•"/>
              <a:defRPr sz="12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0" name="Content Placeholder 2">
            <a:extLst>
              <a:ext uri="{FF2B5EF4-FFF2-40B4-BE49-F238E27FC236}">
                <a16:creationId xmlns:a16="http://schemas.microsoft.com/office/drawing/2014/main" id="{B6491800-FE92-8FFA-9F69-662A297E40C7}"/>
              </a:ext>
            </a:extLst>
          </p:cNvPr>
          <p:cNvSpPr>
            <a:spLocks noGrp="1"/>
          </p:cNvSpPr>
          <p:nvPr>
            <p:ph idx="14"/>
          </p:nvPr>
        </p:nvSpPr>
        <p:spPr>
          <a:xfrm>
            <a:off x="6178915" y="6519433"/>
            <a:ext cx="5691020" cy="129340"/>
          </a:xfrm>
        </p:spPr>
        <p:txBody>
          <a:bodyPr lIns="90000" tIns="0" rIns="0" bIns="0" anchor="b" anchorCtr="0">
            <a:noAutofit/>
          </a:bodyPr>
          <a:lstStyle>
            <a:lvl1pPr marL="0" indent="0" algn="r">
              <a:buFont typeface="Arial" panose="020B0604020202020204" pitchFamily="34" charset="0"/>
              <a:buNone/>
              <a:defRPr sz="1200"/>
            </a:lvl1pPr>
            <a:lvl2pPr marL="742950" indent="-285750" algn="r">
              <a:buFont typeface="Arial" panose="020B0604020202020204" pitchFamily="34" charset="0"/>
              <a:buChar char="•"/>
              <a:defRPr sz="1200"/>
            </a:lvl2pPr>
            <a:lvl3pPr marL="1200150" indent="-285750" algn="r">
              <a:buFont typeface="Arial" panose="020B0604020202020204" pitchFamily="34" charset="0"/>
              <a:buChar char="•"/>
              <a:defRPr sz="1200"/>
            </a:lvl3pPr>
            <a:lvl4pPr marL="1657350" indent="-285750" algn="r">
              <a:buFont typeface="Arial" panose="020B0604020202020204" pitchFamily="34" charset="0"/>
              <a:buChar char="•"/>
              <a:defRPr sz="1200"/>
            </a:lvl4pPr>
            <a:lvl5pPr marL="2114550" indent="-285750" algn="r">
              <a:buFont typeface="Arial" panose="020B0604020202020204" pitchFamily="34" charset="0"/>
              <a:buChar char="•"/>
              <a:defRPr sz="12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1" name="Text Placeholder 8">
            <a:extLst>
              <a:ext uri="{FF2B5EF4-FFF2-40B4-BE49-F238E27FC236}">
                <a16:creationId xmlns:a16="http://schemas.microsoft.com/office/drawing/2014/main" id="{76AA0596-DC65-E604-224A-391A9594D851}"/>
              </a:ext>
            </a:extLst>
          </p:cNvPr>
          <p:cNvSpPr>
            <a:spLocks noGrp="1"/>
          </p:cNvSpPr>
          <p:nvPr>
            <p:ph type="body" sz="quarter" idx="10"/>
          </p:nvPr>
        </p:nvSpPr>
        <p:spPr>
          <a:xfrm>
            <a:off x="288926" y="2892425"/>
            <a:ext cx="5685156" cy="3740150"/>
          </a:xfrm>
        </p:spPr>
        <p:txBody>
          <a:bodyPr numCol="1"/>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EE"/>
          </a:p>
        </p:txBody>
      </p:sp>
    </p:spTree>
    <p:extLst>
      <p:ext uri="{BB962C8B-B14F-4D97-AF65-F5344CB8AC3E}">
        <p14:creationId xmlns:p14="http://schemas.microsoft.com/office/powerpoint/2010/main" val="91905220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ekstislaid_3fotoga">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ADD9420D-7BB1-2AF3-BFA4-649DF6F988DD}"/>
              </a:ext>
            </a:extLst>
          </p:cNvPr>
          <p:cNvSpPr txBox="1"/>
          <p:nvPr userDrawn="1"/>
        </p:nvSpPr>
        <p:spPr>
          <a:xfrm>
            <a:off x="192088" y="1628503"/>
            <a:ext cx="7236323" cy="966651"/>
          </a:xfrm>
          <a:prstGeom prst="rect">
            <a:avLst/>
          </a:prstGeom>
        </p:spPr>
        <p:txBody>
          <a:bodyPr vert="horz" wrap="square" lIns="91440" tIns="45720" rIns="91440" bIns="45720" rtlCol="0" anchor="b">
            <a:noAutofit/>
          </a:bodyPr>
          <a:lstStyle/>
          <a:p>
            <a:pPr algn="l"/>
            <a:endParaRPr lang="en-EE" sz="1200" dirty="0">
              <a:solidFill>
                <a:schemeClr val="tx1"/>
              </a:solidFill>
              <a:latin typeface="+mn-lt"/>
            </a:endParaRPr>
          </a:p>
        </p:txBody>
      </p:sp>
      <p:sp>
        <p:nvSpPr>
          <p:cNvPr id="3" name="Picture Placeholder 8">
            <a:extLst>
              <a:ext uri="{FF2B5EF4-FFF2-40B4-BE49-F238E27FC236}">
                <a16:creationId xmlns:a16="http://schemas.microsoft.com/office/drawing/2014/main" id="{0E319F47-11BD-871A-548D-1E7B49ED929F}"/>
              </a:ext>
            </a:extLst>
          </p:cNvPr>
          <p:cNvSpPr>
            <a:spLocks noGrp="1"/>
          </p:cNvSpPr>
          <p:nvPr>
            <p:ph type="pic" sz="quarter" idx="11"/>
          </p:nvPr>
        </p:nvSpPr>
        <p:spPr>
          <a:xfrm>
            <a:off x="324223" y="2781299"/>
            <a:ext cx="3754437" cy="3851275"/>
          </a:xfrm>
        </p:spPr>
        <p:txBody>
          <a:bodyPr/>
          <a:lstStyle/>
          <a:p>
            <a:r>
              <a:rPr lang="en-GB"/>
              <a:t>Click icon to add picture</a:t>
            </a:r>
            <a:endParaRPr lang="en-US"/>
          </a:p>
        </p:txBody>
      </p:sp>
      <p:sp>
        <p:nvSpPr>
          <p:cNvPr id="6" name="Picture Placeholder 8">
            <a:extLst>
              <a:ext uri="{FF2B5EF4-FFF2-40B4-BE49-F238E27FC236}">
                <a16:creationId xmlns:a16="http://schemas.microsoft.com/office/drawing/2014/main" id="{08064127-4451-77B3-11E7-7F6D086BF990}"/>
              </a:ext>
            </a:extLst>
          </p:cNvPr>
          <p:cNvSpPr>
            <a:spLocks noGrp="1"/>
          </p:cNvSpPr>
          <p:nvPr>
            <p:ph type="pic" sz="quarter" idx="12"/>
          </p:nvPr>
        </p:nvSpPr>
        <p:spPr>
          <a:xfrm>
            <a:off x="4200898" y="2781299"/>
            <a:ext cx="3754437" cy="3851275"/>
          </a:xfrm>
        </p:spPr>
        <p:txBody>
          <a:bodyPr/>
          <a:lstStyle/>
          <a:p>
            <a:r>
              <a:rPr lang="en-GB"/>
              <a:t>Click icon to add picture</a:t>
            </a:r>
            <a:endParaRPr lang="en-US"/>
          </a:p>
        </p:txBody>
      </p:sp>
      <p:sp>
        <p:nvSpPr>
          <p:cNvPr id="8" name="Picture Placeholder 8">
            <a:extLst>
              <a:ext uri="{FF2B5EF4-FFF2-40B4-BE49-F238E27FC236}">
                <a16:creationId xmlns:a16="http://schemas.microsoft.com/office/drawing/2014/main" id="{CAF161FC-C44B-A9D7-45F0-36C86A186355}"/>
              </a:ext>
            </a:extLst>
          </p:cNvPr>
          <p:cNvSpPr>
            <a:spLocks noGrp="1"/>
          </p:cNvSpPr>
          <p:nvPr>
            <p:ph type="pic" sz="quarter" idx="13"/>
          </p:nvPr>
        </p:nvSpPr>
        <p:spPr>
          <a:xfrm>
            <a:off x="8077574" y="2781299"/>
            <a:ext cx="3754437" cy="3851275"/>
          </a:xfrm>
        </p:spPr>
        <p:txBody>
          <a:bodyPr/>
          <a:lstStyle/>
          <a:p>
            <a:r>
              <a:rPr lang="en-GB"/>
              <a:t>Click icon to add picture</a:t>
            </a:r>
            <a:endParaRPr lang="en-US"/>
          </a:p>
        </p:txBody>
      </p:sp>
      <p:sp>
        <p:nvSpPr>
          <p:cNvPr id="9" name="Title 1">
            <a:extLst>
              <a:ext uri="{FF2B5EF4-FFF2-40B4-BE49-F238E27FC236}">
                <a16:creationId xmlns:a16="http://schemas.microsoft.com/office/drawing/2014/main" id="{41ABDE9B-9C09-D435-851D-638220FC24D1}"/>
              </a:ext>
            </a:extLst>
          </p:cNvPr>
          <p:cNvSpPr>
            <a:spLocks noGrp="1"/>
          </p:cNvSpPr>
          <p:nvPr>
            <p:ph type="title"/>
          </p:nvPr>
        </p:nvSpPr>
        <p:spPr>
          <a:xfrm>
            <a:off x="289559" y="225426"/>
            <a:ext cx="9794237" cy="854074"/>
          </a:xfrm>
        </p:spPr>
        <p:txBody>
          <a:bodyPr/>
          <a:lstStyle/>
          <a:p>
            <a:r>
              <a:rPr lang="en-GB" dirty="0"/>
              <a:t>Click to edit Master title style</a:t>
            </a:r>
            <a:endParaRPr lang="en-US" dirty="0"/>
          </a:p>
        </p:txBody>
      </p:sp>
      <p:cxnSp>
        <p:nvCxnSpPr>
          <p:cNvPr id="10" name="Straight Connector 9">
            <a:extLst>
              <a:ext uri="{FF2B5EF4-FFF2-40B4-BE49-F238E27FC236}">
                <a16:creationId xmlns:a16="http://schemas.microsoft.com/office/drawing/2014/main" id="{4D1E970B-7F73-EC18-488E-F4C2B58F89B5}"/>
              </a:ext>
            </a:extLst>
          </p:cNvPr>
          <p:cNvCxnSpPr/>
          <p:nvPr userDrawn="1"/>
        </p:nvCxnSpPr>
        <p:spPr>
          <a:xfrm>
            <a:off x="192088" y="225425"/>
            <a:ext cx="0" cy="640715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876A31C9-3EA7-C89F-2E85-6DEC40724A3E}"/>
              </a:ext>
            </a:extLst>
          </p:cNvPr>
          <p:cNvCxnSpPr/>
          <p:nvPr userDrawn="1"/>
        </p:nvCxnSpPr>
        <p:spPr>
          <a:xfrm>
            <a:off x="11972132" y="225425"/>
            <a:ext cx="0" cy="640715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6" name="Content Placeholder 2">
            <a:extLst>
              <a:ext uri="{FF2B5EF4-FFF2-40B4-BE49-F238E27FC236}">
                <a16:creationId xmlns:a16="http://schemas.microsoft.com/office/drawing/2014/main" id="{83458E44-B381-9C32-E21B-6D9FC14B2E75}"/>
              </a:ext>
            </a:extLst>
          </p:cNvPr>
          <p:cNvSpPr>
            <a:spLocks noGrp="1"/>
          </p:cNvSpPr>
          <p:nvPr>
            <p:ph idx="1"/>
          </p:nvPr>
        </p:nvSpPr>
        <p:spPr>
          <a:xfrm>
            <a:off x="289559" y="1079500"/>
            <a:ext cx="9792287" cy="1515654"/>
          </a:xfrm>
        </p:spPr>
        <p:txBody>
          <a:bodyPr anchor="b"/>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399091909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ekstislaid_3fotoga_pildiallkirjaga">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ADD9420D-7BB1-2AF3-BFA4-649DF6F988DD}"/>
              </a:ext>
            </a:extLst>
          </p:cNvPr>
          <p:cNvSpPr txBox="1"/>
          <p:nvPr userDrawn="1"/>
        </p:nvSpPr>
        <p:spPr>
          <a:xfrm>
            <a:off x="192088" y="1628503"/>
            <a:ext cx="7236323" cy="966651"/>
          </a:xfrm>
          <a:prstGeom prst="rect">
            <a:avLst/>
          </a:prstGeom>
        </p:spPr>
        <p:txBody>
          <a:bodyPr vert="horz" wrap="square" lIns="91440" tIns="45720" rIns="91440" bIns="45720" rtlCol="0" anchor="b">
            <a:noAutofit/>
          </a:bodyPr>
          <a:lstStyle/>
          <a:p>
            <a:pPr algn="l"/>
            <a:endParaRPr lang="en-EE" sz="1200" dirty="0">
              <a:solidFill>
                <a:schemeClr val="tx1"/>
              </a:solidFill>
              <a:latin typeface="+mn-lt"/>
            </a:endParaRPr>
          </a:p>
        </p:txBody>
      </p:sp>
      <p:sp>
        <p:nvSpPr>
          <p:cNvPr id="3" name="Picture Placeholder 8">
            <a:extLst>
              <a:ext uri="{FF2B5EF4-FFF2-40B4-BE49-F238E27FC236}">
                <a16:creationId xmlns:a16="http://schemas.microsoft.com/office/drawing/2014/main" id="{0E319F47-11BD-871A-548D-1E7B49ED929F}"/>
              </a:ext>
            </a:extLst>
          </p:cNvPr>
          <p:cNvSpPr>
            <a:spLocks noGrp="1"/>
          </p:cNvSpPr>
          <p:nvPr>
            <p:ph type="pic" sz="quarter" idx="11"/>
          </p:nvPr>
        </p:nvSpPr>
        <p:spPr>
          <a:xfrm>
            <a:off x="324223" y="2781299"/>
            <a:ext cx="3754437" cy="3588503"/>
          </a:xfrm>
        </p:spPr>
        <p:txBody>
          <a:bodyPr/>
          <a:lstStyle/>
          <a:p>
            <a:r>
              <a:rPr lang="en-GB"/>
              <a:t>Click icon to add picture</a:t>
            </a:r>
            <a:endParaRPr lang="en-US"/>
          </a:p>
        </p:txBody>
      </p:sp>
      <p:sp>
        <p:nvSpPr>
          <p:cNvPr id="6" name="Picture Placeholder 8">
            <a:extLst>
              <a:ext uri="{FF2B5EF4-FFF2-40B4-BE49-F238E27FC236}">
                <a16:creationId xmlns:a16="http://schemas.microsoft.com/office/drawing/2014/main" id="{08064127-4451-77B3-11E7-7F6D086BF990}"/>
              </a:ext>
            </a:extLst>
          </p:cNvPr>
          <p:cNvSpPr>
            <a:spLocks noGrp="1"/>
          </p:cNvSpPr>
          <p:nvPr>
            <p:ph type="pic" sz="quarter" idx="12"/>
          </p:nvPr>
        </p:nvSpPr>
        <p:spPr>
          <a:xfrm>
            <a:off x="4200898" y="2781299"/>
            <a:ext cx="3754437" cy="3588503"/>
          </a:xfrm>
        </p:spPr>
        <p:txBody>
          <a:bodyPr/>
          <a:lstStyle/>
          <a:p>
            <a:r>
              <a:rPr lang="en-GB"/>
              <a:t>Click icon to add picture</a:t>
            </a:r>
            <a:endParaRPr lang="en-US"/>
          </a:p>
        </p:txBody>
      </p:sp>
      <p:sp>
        <p:nvSpPr>
          <p:cNvPr id="8" name="Picture Placeholder 8">
            <a:extLst>
              <a:ext uri="{FF2B5EF4-FFF2-40B4-BE49-F238E27FC236}">
                <a16:creationId xmlns:a16="http://schemas.microsoft.com/office/drawing/2014/main" id="{CAF161FC-C44B-A9D7-45F0-36C86A186355}"/>
              </a:ext>
            </a:extLst>
          </p:cNvPr>
          <p:cNvSpPr>
            <a:spLocks noGrp="1"/>
          </p:cNvSpPr>
          <p:nvPr>
            <p:ph type="pic" sz="quarter" idx="13"/>
          </p:nvPr>
        </p:nvSpPr>
        <p:spPr>
          <a:xfrm>
            <a:off x="8077574" y="2781299"/>
            <a:ext cx="3754437" cy="3588503"/>
          </a:xfrm>
        </p:spPr>
        <p:txBody>
          <a:bodyPr/>
          <a:lstStyle/>
          <a:p>
            <a:r>
              <a:rPr lang="en-GB"/>
              <a:t>Click icon to add picture</a:t>
            </a:r>
            <a:endParaRPr lang="en-US"/>
          </a:p>
        </p:txBody>
      </p:sp>
      <p:sp>
        <p:nvSpPr>
          <p:cNvPr id="9" name="Title 1">
            <a:extLst>
              <a:ext uri="{FF2B5EF4-FFF2-40B4-BE49-F238E27FC236}">
                <a16:creationId xmlns:a16="http://schemas.microsoft.com/office/drawing/2014/main" id="{41ABDE9B-9C09-D435-851D-638220FC24D1}"/>
              </a:ext>
            </a:extLst>
          </p:cNvPr>
          <p:cNvSpPr>
            <a:spLocks noGrp="1"/>
          </p:cNvSpPr>
          <p:nvPr>
            <p:ph type="title"/>
          </p:nvPr>
        </p:nvSpPr>
        <p:spPr>
          <a:xfrm>
            <a:off x="289559" y="225426"/>
            <a:ext cx="9794237" cy="1216932"/>
          </a:xfrm>
        </p:spPr>
        <p:txBody>
          <a:bodyPr/>
          <a:lstStyle/>
          <a:p>
            <a:r>
              <a:rPr lang="en-GB" dirty="0"/>
              <a:t>Click to edit Master title style</a:t>
            </a:r>
            <a:endParaRPr lang="en-US" dirty="0"/>
          </a:p>
        </p:txBody>
      </p:sp>
      <p:cxnSp>
        <p:nvCxnSpPr>
          <p:cNvPr id="10" name="Straight Connector 9">
            <a:extLst>
              <a:ext uri="{FF2B5EF4-FFF2-40B4-BE49-F238E27FC236}">
                <a16:creationId xmlns:a16="http://schemas.microsoft.com/office/drawing/2014/main" id="{4D1E970B-7F73-EC18-488E-F4C2B58F89B5}"/>
              </a:ext>
            </a:extLst>
          </p:cNvPr>
          <p:cNvCxnSpPr/>
          <p:nvPr userDrawn="1"/>
        </p:nvCxnSpPr>
        <p:spPr>
          <a:xfrm>
            <a:off x="192088" y="225425"/>
            <a:ext cx="0" cy="640715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876A31C9-3EA7-C89F-2E85-6DEC40724A3E}"/>
              </a:ext>
            </a:extLst>
          </p:cNvPr>
          <p:cNvCxnSpPr/>
          <p:nvPr userDrawn="1"/>
        </p:nvCxnSpPr>
        <p:spPr>
          <a:xfrm>
            <a:off x="11972132" y="225425"/>
            <a:ext cx="0" cy="640715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6" name="Content Placeholder 2">
            <a:extLst>
              <a:ext uri="{FF2B5EF4-FFF2-40B4-BE49-F238E27FC236}">
                <a16:creationId xmlns:a16="http://schemas.microsoft.com/office/drawing/2014/main" id="{83458E44-B381-9C32-E21B-6D9FC14B2E75}"/>
              </a:ext>
            </a:extLst>
          </p:cNvPr>
          <p:cNvSpPr>
            <a:spLocks noGrp="1"/>
          </p:cNvSpPr>
          <p:nvPr>
            <p:ph idx="1"/>
          </p:nvPr>
        </p:nvSpPr>
        <p:spPr>
          <a:xfrm>
            <a:off x="289559" y="1555422"/>
            <a:ext cx="9792287" cy="1039731"/>
          </a:xfrm>
        </p:spPr>
        <p:txBody>
          <a:bodyPr anchor="b"/>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2" name="Content Placeholder 2">
            <a:extLst>
              <a:ext uri="{FF2B5EF4-FFF2-40B4-BE49-F238E27FC236}">
                <a16:creationId xmlns:a16="http://schemas.microsoft.com/office/drawing/2014/main" id="{38EA686D-DD6A-AD0D-D843-E0A96955058F}"/>
              </a:ext>
            </a:extLst>
          </p:cNvPr>
          <p:cNvSpPr>
            <a:spLocks noGrp="1"/>
          </p:cNvSpPr>
          <p:nvPr>
            <p:ph idx="14"/>
          </p:nvPr>
        </p:nvSpPr>
        <p:spPr>
          <a:xfrm>
            <a:off x="324223" y="6369802"/>
            <a:ext cx="3769935" cy="262771"/>
          </a:xfrm>
        </p:spPr>
        <p:txBody>
          <a:bodyPr lIns="0" anchor="b"/>
          <a:lstStyle>
            <a:lvl1pPr>
              <a:defRPr sz="1200"/>
            </a:lvl1pPr>
            <a:lvl2pPr>
              <a:defRPr sz="1200"/>
            </a:lvl2pPr>
            <a:lvl3pPr>
              <a:defRPr sz="1200"/>
            </a:lvl3pPr>
            <a:lvl4pPr>
              <a:defRPr sz="1200"/>
            </a:lvl4pPr>
            <a:lvl5pPr>
              <a:defRPr sz="12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Content Placeholder 2">
            <a:extLst>
              <a:ext uri="{FF2B5EF4-FFF2-40B4-BE49-F238E27FC236}">
                <a16:creationId xmlns:a16="http://schemas.microsoft.com/office/drawing/2014/main" id="{2C107E35-1200-7722-F669-E204F4C211F3}"/>
              </a:ext>
            </a:extLst>
          </p:cNvPr>
          <p:cNvSpPr>
            <a:spLocks noGrp="1"/>
          </p:cNvSpPr>
          <p:nvPr>
            <p:ph idx="15"/>
          </p:nvPr>
        </p:nvSpPr>
        <p:spPr>
          <a:xfrm>
            <a:off x="4200898" y="6369802"/>
            <a:ext cx="3775586" cy="262771"/>
          </a:xfrm>
        </p:spPr>
        <p:txBody>
          <a:bodyPr lIns="0" anchor="b"/>
          <a:lstStyle>
            <a:lvl1pPr>
              <a:defRPr sz="1200"/>
            </a:lvl1pPr>
            <a:lvl2pPr>
              <a:defRPr sz="1200"/>
            </a:lvl2pPr>
            <a:lvl3pPr>
              <a:defRPr sz="1200"/>
            </a:lvl3pPr>
            <a:lvl4pPr>
              <a:defRPr sz="1200"/>
            </a:lvl4pPr>
            <a:lvl5pPr>
              <a:defRPr sz="12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Content Placeholder 2">
            <a:extLst>
              <a:ext uri="{FF2B5EF4-FFF2-40B4-BE49-F238E27FC236}">
                <a16:creationId xmlns:a16="http://schemas.microsoft.com/office/drawing/2014/main" id="{DD949B4D-98A8-4B9F-AE64-5D1186D442C2}"/>
              </a:ext>
            </a:extLst>
          </p:cNvPr>
          <p:cNvSpPr>
            <a:spLocks noGrp="1"/>
          </p:cNvSpPr>
          <p:nvPr>
            <p:ph idx="16"/>
          </p:nvPr>
        </p:nvSpPr>
        <p:spPr>
          <a:xfrm>
            <a:off x="8077573" y="6369802"/>
            <a:ext cx="3754436" cy="262771"/>
          </a:xfrm>
        </p:spPr>
        <p:txBody>
          <a:bodyPr lIns="0" anchor="b"/>
          <a:lstStyle>
            <a:lvl1pPr>
              <a:defRPr sz="1200"/>
            </a:lvl1pPr>
            <a:lvl2pPr>
              <a:defRPr sz="1200"/>
            </a:lvl2pPr>
            <a:lvl3pPr>
              <a:defRPr sz="1200"/>
            </a:lvl3pPr>
            <a:lvl4pPr>
              <a:defRPr sz="1200"/>
            </a:lvl4pPr>
            <a:lvl5pPr>
              <a:defRPr sz="12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161512359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ekstislaid_4fotot">
    <p:spTree>
      <p:nvGrpSpPr>
        <p:cNvPr id="1" name=""/>
        <p:cNvGrpSpPr/>
        <p:nvPr/>
      </p:nvGrpSpPr>
      <p:grpSpPr>
        <a:xfrm>
          <a:off x="0" y="0"/>
          <a:ext cx="0" cy="0"/>
          <a:chOff x="0" y="0"/>
          <a:chExt cx="0" cy="0"/>
        </a:xfrm>
      </p:grpSpPr>
      <p:sp>
        <p:nvSpPr>
          <p:cNvPr id="2" name="Title 1"/>
          <p:cNvSpPr>
            <a:spLocks noGrp="1"/>
          </p:cNvSpPr>
          <p:nvPr>
            <p:ph type="title"/>
          </p:nvPr>
        </p:nvSpPr>
        <p:spPr>
          <a:xfrm>
            <a:off x="289559" y="225425"/>
            <a:ext cx="5691021" cy="1325563"/>
          </a:xfrm>
        </p:spPr>
        <p:txBody>
          <a:bodyPr/>
          <a:lstStyle/>
          <a:p>
            <a:r>
              <a:rPr lang="en-GB" dirty="0"/>
              <a:t>Click to edit Master title style</a:t>
            </a:r>
            <a:endParaRPr lang="en-US" dirty="0"/>
          </a:p>
        </p:txBody>
      </p:sp>
      <p:cxnSp>
        <p:nvCxnSpPr>
          <p:cNvPr id="7" name="Straight Connector 6">
            <a:extLst>
              <a:ext uri="{FF2B5EF4-FFF2-40B4-BE49-F238E27FC236}">
                <a16:creationId xmlns:a16="http://schemas.microsoft.com/office/drawing/2014/main" id="{D175AAA5-9BBB-0878-4812-487D05511A91}"/>
              </a:ext>
            </a:extLst>
          </p:cNvPr>
          <p:cNvCxnSpPr>
            <a:cxnSpLocks/>
          </p:cNvCxnSpPr>
          <p:nvPr userDrawn="1"/>
        </p:nvCxnSpPr>
        <p:spPr>
          <a:xfrm>
            <a:off x="6070600" y="225425"/>
            <a:ext cx="0" cy="640715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9" name="Picture Placeholder 8">
            <a:extLst>
              <a:ext uri="{FF2B5EF4-FFF2-40B4-BE49-F238E27FC236}">
                <a16:creationId xmlns:a16="http://schemas.microsoft.com/office/drawing/2014/main" id="{05721413-B711-242B-15BE-765E33D8BE71}"/>
              </a:ext>
            </a:extLst>
          </p:cNvPr>
          <p:cNvSpPr>
            <a:spLocks noGrp="1"/>
          </p:cNvSpPr>
          <p:nvPr>
            <p:ph type="pic" sz="quarter" idx="11"/>
          </p:nvPr>
        </p:nvSpPr>
        <p:spPr>
          <a:xfrm>
            <a:off x="6185367" y="225425"/>
            <a:ext cx="2767035" cy="3127376"/>
          </a:xfrm>
        </p:spPr>
        <p:txBody>
          <a:bodyPr/>
          <a:lstStyle/>
          <a:p>
            <a:r>
              <a:rPr lang="en-GB"/>
              <a:t>Click icon to add picture</a:t>
            </a:r>
            <a:endParaRPr lang="en-US"/>
          </a:p>
        </p:txBody>
      </p:sp>
      <p:cxnSp>
        <p:nvCxnSpPr>
          <p:cNvPr id="5" name="Straight Connector 4">
            <a:extLst>
              <a:ext uri="{FF2B5EF4-FFF2-40B4-BE49-F238E27FC236}">
                <a16:creationId xmlns:a16="http://schemas.microsoft.com/office/drawing/2014/main" id="{84A15B4E-DF9D-EC65-E6AE-F9A1D72B222B}"/>
              </a:ext>
            </a:extLst>
          </p:cNvPr>
          <p:cNvCxnSpPr/>
          <p:nvPr userDrawn="1"/>
        </p:nvCxnSpPr>
        <p:spPr>
          <a:xfrm>
            <a:off x="192088" y="225425"/>
            <a:ext cx="0" cy="640715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B12F6B23-1C0A-7268-41F0-E938939713FC}"/>
              </a:ext>
            </a:extLst>
          </p:cNvPr>
          <p:cNvCxnSpPr/>
          <p:nvPr userDrawn="1"/>
        </p:nvCxnSpPr>
        <p:spPr>
          <a:xfrm>
            <a:off x="11972132" y="225425"/>
            <a:ext cx="0" cy="640715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0" name="Picture Placeholder 8">
            <a:extLst>
              <a:ext uri="{FF2B5EF4-FFF2-40B4-BE49-F238E27FC236}">
                <a16:creationId xmlns:a16="http://schemas.microsoft.com/office/drawing/2014/main" id="{472DCC0F-7BA1-813C-6C2F-592792AD8880}"/>
              </a:ext>
            </a:extLst>
          </p:cNvPr>
          <p:cNvSpPr>
            <a:spLocks noGrp="1"/>
          </p:cNvSpPr>
          <p:nvPr>
            <p:ph type="pic" sz="quarter" idx="12"/>
          </p:nvPr>
        </p:nvSpPr>
        <p:spPr>
          <a:xfrm>
            <a:off x="9085321" y="225425"/>
            <a:ext cx="2767035" cy="3127376"/>
          </a:xfrm>
        </p:spPr>
        <p:txBody>
          <a:bodyPr/>
          <a:lstStyle/>
          <a:p>
            <a:r>
              <a:rPr lang="en-GB"/>
              <a:t>Click icon to add picture</a:t>
            </a:r>
            <a:endParaRPr lang="en-US"/>
          </a:p>
        </p:txBody>
      </p:sp>
      <p:sp>
        <p:nvSpPr>
          <p:cNvPr id="17" name="Picture Placeholder 8">
            <a:extLst>
              <a:ext uri="{FF2B5EF4-FFF2-40B4-BE49-F238E27FC236}">
                <a16:creationId xmlns:a16="http://schemas.microsoft.com/office/drawing/2014/main" id="{5323BFAC-39FF-0EF7-9090-0F340DF7DC79}"/>
              </a:ext>
            </a:extLst>
          </p:cNvPr>
          <p:cNvSpPr>
            <a:spLocks noGrp="1"/>
          </p:cNvSpPr>
          <p:nvPr>
            <p:ph type="pic" sz="quarter" idx="13"/>
          </p:nvPr>
        </p:nvSpPr>
        <p:spPr>
          <a:xfrm>
            <a:off x="6185367" y="3491139"/>
            <a:ext cx="2767035" cy="3127376"/>
          </a:xfrm>
        </p:spPr>
        <p:txBody>
          <a:bodyPr/>
          <a:lstStyle/>
          <a:p>
            <a:r>
              <a:rPr lang="en-GB"/>
              <a:t>Click icon to add picture</a:t>
            </a:r>
            <a:endParaRPr lang="en-US"/>
          </a:p>
        </p:txBody>
      </p:sp>
      <p:sp>
        <p:nvSpPr>
          <p:cNvPr id="18" name="Picture Placeholder 8">
            <a:extLst>
              <a:ext uri="{FF2B5EF4-FFF2-40B4-BE49-F238E27FC236}">
                <a16:creationId xmlns:a16="http://schemas.microsoft.com/office/drawing/2014/main" id="{806A5770-B070-74CC-8C5A-93D5ED8BBF6D}"/>
              </a:ext>
            </a:extLst>
          </p:cNvPr>
          <p:cNvSpPr>
            <a:spLocks noGrp="1"/>
          </p:cNvSpPr>
          <p:nvPr>
            <p:ph type="pic" sz="quarter" idx="14"/>
          </p:nvPr>
        </p:nvSpPr>
        <p:spPr>
          <a:xfrm>
            <a:off x="9085321" y="3491139"/>
            <a:ext cx="2767035" cy="3127376"/>
          </a:xfrm>
        </p:spPr>
        <p:txBody>
          <a:bodyPr/>
          <a:lstStyle/>
          <a:p>
            <a:r>
              <a:rPr lang="en-GB"/>
              <a:t>Click icon to add picture</a:t>
            </a:r>
            <a:endParaRPr lang="en-US"/>
          </a:p>
        </p:txBody>
      </p:sp>
      <p:sp>
        <p:nvSpPr>
          <p:cNvPr id="3" name="Text Placeholder 8">
            <a:extLst>
              <a:ext uri="{FF2B5EF4-FFF2-40B4-BE49-F238E27FC236}">
                <a16:creationId xmlns:a16="http://schemas.microsoft.com/office/drawing/2014/main" id="{1DF4531F-5BA4-0D70-C526-1472D346518D}"/>
              </a:ext>
            </a:extLst>
          </p:cNvPr>
          <p:cNvSpPr>
            <a:spLocks noGrp="1"/>
          </p:cNvSpPr>
          <p:nvPr>
            <p:ph type="body" sz="quarter" idx="10"/>
          </p:nvPr>
        </p:nvSpPr>
        <p:spPr>
          <a:xfrm>
            <a:off x="288926" y="2892425"/>
            <a:ext cx="5685156" cy="3740150"/>
          </a:xfrm>
        </p:spPr>
        <p:txBody>
          <a:bodyPr numCol="1"/>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EE"/>
          </a:p>
        </p:txBody>
      </p:sp>
    </p:spTree>
    <p:extLst>
      <p:ext uri="{BB962C8B-B14F-4D97-AF65-F5344CB8AC3E}">
        <p14:creationId xmlns:p14="http://schemas.microsoft.com/office/powerpoint/2010/main" val="406972997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ekstislaid_4fotot_pildiallkirjaga">
    <p:spTree>
      <p:nvGrpSpPr>
        <p:cNvPr id="1" name=""/>
        <p:cNvGrpSpPr/>
        <p:nvPr/>
      </p:nvGrpSpPr>
      <p:grpSpPr>
        <a:xfrm>
          <a:off x="0" y="0"/>
          <a:ext cx="0" cy="0"/>
          <a:chOff x="0" y="0"/>
          <a:chExt cx="0" cy="0"/>
        </a:xfrm>
      </p:grpSpPr>
      <p:sp>
        <p:nvSpPr>
          <p:cNvPr id="2" name="Title 1"/>
          <p:cNvSpPr>
            <a:spLocks noGrp="1"/>
          </p:cNvSpPr>
          <p:nvPr>
            <p:ph type="title"/>
          </p:nvPr>
        </p:nvSpPr>
        <p:spPr>
          <a:xfrm>
            <a:off x="289559" y="225425"/>
            <a:ext cx="5691021" cy="1325563"/>
          </a:xfrm>
        </p:spPr>
        <p:txBody>
          <a:bodyPr/>
          <a:lstStyle/>
          <a:p>
            <a:r>
              <a:rPr lang="en-GB" dirty="0"/>
              <a:t>Click to edit Master title style</a:t>
            </a:r>
            <a:endParaRPr lang="en-US" dirty="0"/>
          </a:p>
        </p:txBody>
      </p:sp>
      <p:cxnSp>
        <p:nvCxnSpPr>
          <p:cNvPr id="7" name="Straight Connector 6">
            <a:extLst>
              <a:ext uri="{FF2B5EF4-FFF2-40B4-BE49-F238E27FC236}">
                <a16:creationId xmlns:a16="http://schemas.microsoft.com/office/drawing/2014/main" id="{D175AAA5-9BBB-0878-4812-487D05511A91}"/>
              </a:ext>
            </a:extLst>
          </p:cNvPr>
          <p:cNvCxnSpPr>
            <a:cxnSpLocks/>
          </p:cNvCxnSpPr>
          <p:nvPr userDrawn="1"/>
        </p:nvCxnSpPr>
        <p:spPr>
          <a:xfrm>
            <a:off x="6070600" y="225425"/>
            <a:ext cx="0" cy="640715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9" name="Picture Placeholder 8">
            <a:extLst>
              <a:ext uri="{FF2B5EF4-FFF2-40B4-BE49-F238E27FC236}">
                <a16:creationId xmlns:a16="http://schemas.microsoft.com/office/drawing/2014/main" id="{05721413-B711-242B-15BE-765E33D8BE71}"/>
              </a:ext>
            </a:extLst>
          </p:cNvPr>
          <p:cNvSpPr>
            <a:spLocks noGrp="1"/>
          </p:cNvSpPr>
          <p:nvPr>
            <p:ph type="pic" sz="quarter" idx="11"/>
          </p:nvPr>
        </p:nvSpPr>
        <p:spPr>
          <a:xfrm>
            <a:off x="6185367" y="225425"/>
            <a:ext cx="2767035" cy="2917410"/>
          </a:xfrm>
        </p:spPr>
        <p:txBody>
          <a:bodyPr/>
          <a:lstStyle/>
          <a:p>
            <a:r>
              <a:rPr lang="en-GB"/>
              <a:t>Click icon to add picture</a:t>
            </a:r>
            <a:endParaRPr lang="en-US"/>
          </a:p>
        </p:txBody>
      </p:sp>
      <p:cxnSp>
        <p:nvCxnSpPr>
          <p:cNvPr id="5" name="Straight Connector 4">
            <a:extLst>
              <a:ext uri="{FF2B5EF4-FFF2-40B4-BE49-F238E27FC236}">
                <a16:creationId xmlns:a16="http://schemas.microsoft.com/office/drawing/2014/main" id="{84A15B4E-DF9D-EC65-E6AE-F9A1D72B222B}"/>
              </a:ext>
            </a:extLst>
          </p:cNvPr>
          <p:cNvCxnSpPr/>
          <p:nvPr userDrawn="1"/>
        </p:nvCxnSpPr>
        <p:spPr>
          <a:xfrm>
            <a:off x="192088" y="225425"/>
            <a:ext cx="0" cy="640715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B12F6B23-1C0A-7268-41F0-E938939713FC}"/>
              </a:ext>
            </a:extLst>
          </p:cNvPr>
          <p:cNvCxnSpPr/>
          <p:nvPr userDrawn="1"/>
        </p:nvCxnSpPr>
        <p:spPr>
          <a:xfrm>
            <a:off x="11972132" y="225425"/>
            <a:ext cx="0" cy="640715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0" name="Picture Placeholder 8">
            <a:extLst>
              <a:ext uri="{FF2B5EF4-FFF2-40B4-BE49-F238E27FC236}">
                <a16:creationId xmlns:a16="http://schemas.microsoft.com/office/drawing/2014/main" id="{472DCC0F-7BA1-813C-6C2F-592792AD8880}"/>
              </a:ext>
            </a:extLst>
          </p:cNvPr>
          <p:cNvSpPr>
            <a:spLocks noGrp="1"/>
          </p:cNvSpPr>
          <p:nvPr>
            <p:ph type="pic" sz="quarter" idx="12"/>
          </p:nvPr>
        </p:nvSpPr>
        <p:spPr>
          <a:xfrm>
            <a:off x="9085321" y="225425"/>
            <a:ext cx="2767035" cy="2917410"/>
          </a:xfrm>
        </p:spPr>
        <p:txBody>
          <a:bodyPr/>
          <a:lstStyle/>
          <a:p>
            <a:r>
              <a:rPr lang="en-GB"/>
              <a:t>Click icon to add picture</a:t>
            </a:r>
            <a:endParaRPr lang="en-US"/>
          </a:p>
        </p:txBody>
      </p:sp>
      <p:sp>
        <p:nvSpPr>
          <p:cNvPr id="17" name="Picture Placeholder 8">
            <a:extLst>
              <a:ext uri="{FF2B5EF4-FFF2-40B4-BE49-F238E27FC236}">
                <a16:creationId xmlns:a16="http://schemas.microsoft.com/office/drawing/2014/main" id="{5323BFAC-39FF-0EF7-9090-0F340DF7DC79}"/>
              </a:ext>
            </a:extLst>
          </p:cNvPr>
          <p:cNvSpPr>
            <a:spLocks noGrp="1"/>
          </p:cNvSpPr>
          <p:nvPr>
            <p:ph type="pic" sz="quarter" idx="13"/>
          </p:nvPr>
        </p:nvSpPr>
        <p:spPr>
          <a:xfrm>
            <a:off x="6185367" y="3491139"/>
            <a:ext cx="2767035" cy="2917410"/>
          </a:xfrm>
        </p:spPr>
        <p:txBody>
          <a:bodyPr/>
          <a:lstStyle/>
          <a:p>
            <a:r>
              <a:rPr lang="en-GB"/>
              <a:t>Click icon to add picture</a:t>
            </a:r>
            <a:endParaRPr lang="en-US"/>
          </a:p>
        </p:txBody>
      </p:sp>
      <p:sp>
        <p:nvSpPr>
          <p:cNvPr id="18" name="Picture Placeholder 8">
            <a:extLst>
              <a:ext uri="{FF2B5EF4-FFF2-40B4-BE49-F238E27FC236}">
                <a16:creationId xmlns:a16="http://schemas.microsoft.com/office/drawing/2014/main" id="{806A5770-B070-74CC-8C5A-93D5ED8BBF6D}"/>
              </a:ext>
            </a:extLst>
          </p:cNvPr>
          <p:cNvSpPr>
            <a:spLocks noGrp="1"/>
          </p:cNvSpPr>
          <p:nvPr>
            <p:ph type="pic" sz="quarter" idx="14"/>
          </p:nvPr>
        </p:nvSpPr>
        <p:spPr>
          <a:xfrm>
            <a:off x="9085321" y="3491139"/>
            <a:ext cx="2767035" cy="2917410"/>
          </a:xfrm>
        </p:spPr>
        <p:txBody>
          <a:bodyPr/>
          <a:lstStyle/>
          <a:p>
            <a:r>
              <a:rPr lang="en-GB"/>
              <a:t>Click icon to add picture</a:t>
            </a:r>
            <a:endParaRPr lang="en-US"/>
          </a:p>
        </p:txBody>
      </p:sp>
      <p:sp>
        <p:nvSpPr>
          <p:cNvPr id="4" name="Content Placeholder 2">
            <a:extLst>
              <a:ext uri="{FF2B5EF4-FFF2-40B4-BE49-F238E27FC236}">
                <a16:creationId xmlns:a16="http://schemas.microsoft.com/office/drawing/2014/main" id="{A1395BED-20EB-856A-323F-235C9B592C8F}"/>
              </a:ext>
            </a:extLst>
          </p:cNvPr>
          <p:cNvSpPr>
            <a:spLocks noGrp="1"/>
          </p:cNvSpPr>
          <p:nvPr>
            <p:ph idx="1"/>
          </p:nvPr>
        </p:nvSpPr>
        <p:spPr>
          <a:xfrm>
            <a:off x="289559" y="2892830"/>
            <a:ext cx="5691020" cy="3739744"/>
          </a:xfrm>
        </p:spPr>
        <p:txBody>
          <a:bodyPr tIns="0" bIns="0" anchor="t" anchorCtr="0">
            <a:noAutofit/>
          </a:bodyPr>
          <a:lstStyle>
            <a:lvl1pPr marL="0" indent="0">
              <a:buFont typeface="Arial" panose="020B0604020202020204" pitchFamily="34" charset="0"/>
              <a:buNone/>
              <a:defRPr sz="1800"/>
            </a:lvl1pPr>
            <a:lvl2pPr marL="742950" indent="-285750">
              <a:buFont typeface="Arial" panose="020B0604020202020204" pitchFamily="34" charset="0"/>
              <a:buChar char="•"/>
              <a:defRPr/>
            </a:lvl2pPr>
            <a:lvl3pPr marL="1200150" indent="-285750">
              <a:buFont typeface="Arial" panose="020B0604020202020204" pitchFamily="34" charset="0"/>
              <a:buChar char="•"/>
              <a:defRPr/>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3" name="Content Placeholder 2">
            <a:extLst>
              <a:ext uri="{FF2B5EF4-FFF2-40B4-BE49-F238E27FC236}">
                <a16:creationId xmlns:a16="http://schemas.microsoft.com/office/drawing/2014/main" id="{F6E6648F-BF70-74DD-B238-5C5EAD6A1425}"/>
              </a:ext>
            </a:extLst>
          </p:cNvPr>
          <p:cNvSpPr>
            <a:spLocks noGrp="1"/>
          </p:cNvSpPr>
          <p:nvPr>
            <p:ph idx="15"/>
          </p:nvPr>
        </p:nvSpPr>
        <p:spPr>
          <a:xfrm>
            <a:off x="6185368" y="6408549"/>
            <a:ext cx="2780178" cy="224024"/>
          </a:xfrm>
        </p:spPr>
        <p:txBody>
          <a:bodyPr lIns="0" anchor="b"/>
          <a:lstStyle>
            <a:lvl1pPr>
              <a:defRPr sz="1200"/>
            </a:lvl1pPr>
            <a:lvl2pPr>
              <a:defRPr sz="1200"/>
            </a:lvl2pPr>
            <a:lvl3pPr>
              <a:defRPr sz="1200"/>
            </a:lvl3pPr>
            <a:lvl4pPr>
              <a:defRPr sz="1200"/>
            </a:lvl4pPr>
            <a:lvl5pPr>
              <a:defRPr sz="12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Content Placeholder 2">
            <a:extLst>
              <a:ext uri="{FF2B5EF4-FFF2-40B4-BE49-F238E27FC236}">
                <a16:creationId xmlns:a16="http://schemas.microsoft.com/office/drawing/2014/main" id="{E96860CE-18AC-5149-5A12-B8C14314E1BF}"/>
              </a:ext>
            </a:extLst>
          </p:cNvPr>
          <p:cNvSpPr>
            <a:spLocks noGrp="1"/>
          </p:cNvSpPr>
          <p:nvPr>
            <p:ph idx="16"/>
          </p:nvPr>
        </p:nvSpPr>
        <p:spPr>
          <a:xfrm>
            <a:off x="9075802" y="6408549"/>
            <a:ext cx="2780178" cy="224024"/>
          </a:xfrm>
        </p:spPr>
        <p:txBody>
          <a:bodyPr lIns="0" anchor="b"/>
          <a:lstStyle>
            <a:lvl1pPr>
              <a:defRPr sz="1200"/>
            </a:lvl1pPr>
            <a:lvl2pPr>
              <a:defRPr sz="1200"/>
            </a:lvl2pPr>
            <a:lvl3pPr>
              <a:defRPr sz="1200"/>
            </a:lvl3pPr>
            <a:lvl4pPr>
              <a:defRPr sz="1200"/>
            </a:lvl4pPr>
            <a:lvl5pPr>
              <a:defRPr sz="12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1" name="Content Placeholder 2">
            <a:extLst>
              <a:ext uri="{FF2B5EF4-FFF2-40B4-BE49-F238E27FC236}">
                <a16:creationId xmlns:a16="http://schemas.microsoft.com/office/drawing/2014/main" id="{E6C37246-1C1C-3D25-A632-E91127A8967B}"/>
              </a:ext>
            </a:extLst>
          </p:cNvPr>
          <p:cNvSpPr>
            <a:spLocks noGrp="1"/>
          </p:cNvSpPr>
          <p:nvPr>
            <p:ph idx="17"/>
          </p:nvPr>
        </p:nvSpPr>
        <p:spPr>
          <a:xfrm>
            <a:off x="6185368" y="3153905"/>
            <a:ext cx="2780178" cy="224024"/>
          </a:xfrm>
        </p:spPr>
        <p:txBody>
          <a:bodyPr lIns="0" anchor="b"/>
          <a:lstStyle>
            <a:lvl1pPr>
              <a:defRPr sz="1200"/>
            </a:lvl1pPr>
            <a:lvl2pPr>
              <a:defRPr sz="1200"/>
            </a:lvl2pPr>
            <a:lvl3pPr>
              <a:defRPr sz="1200"/>
            </a:lvl3pPr>
            <a:lvl4pPr>
              <a:defRPr sz="1200"/>
            </a:lvl4pPr>
            <a:lvl5pPr>
              <a:defRPr sz="12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2" name="Content Placeholder 2">
            <a:extLst>
              <a:ext uri="{FF2B5EF4-FFF2-40B4-BE49-F238E27FC236}">
                <a16:creationId xmlns:a16="http://schemas.microsoft.com/office/drawing/2014/main" id="{157985BA-56BA-C841-4782-C74D3DA74553}"/>
              </a:ext>
            </a:extLst>
          </p:cNvPr>
          <p:cNvSpPr>
            <a:spLocks noGrp="1"/>
          </p:cNvSpPr>
          <p:nvPr>
            <p:ph idx="18"/>
          </p:nvPr>
        </p:nvSpPr>
        <p:spPr>
          <a:xfrm>
            <a:off x="9075802" y="3153905"/>
            <a:ext cx="2780178" cy="224024"/>
          </a:xfrm>
        </p:spPr>
        <p:txBody>
          <a:bodyPr lIns="0" anchor="b"/>
          <a:lstStyle>
            <a:lvl1pPr>
              <a:defRPr sz="1200"/>
            </a:lvl1pPr>
            <a:lvl2pPr>
              <a:defRPr sz="1200"/>
            </a:lvl2pPr>
            <a:lvl3pPr>
              <a:defRPr sz="1200"/>
            </a:lvl3pPr>
            <a:lvl4pPr>
              <a:defRPr sz="1200"/>
            </a:lvl4pPr>
            <a:lvl5pPr>
              <a:defRPr sz="12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228830016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infograafika">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92088" y="225426"/>
            <a:ext cx="7671101" cy="365125"/>
          </a:xfrm>
        </p:spPr>
        <p:txBody>
          <a:bodyPr lIns="0" rIns="90000">
            <a:noAutofit/>
          </a:bodyPr>
          <a:lstStyle>
            <a:lvl1pPr>
              <a:defRPr sz="3200"/>
            </a:lvl1pPr>
          </a:lstStyle>
          <a:p>
            <a:r>
              <a:rPr lang="en-GB" dirty="0"/>
              <a:t>Click to edit Master title style</a:t>
            </a:r>
            <a:endParaRPr lang="en-US" dirty="0"/>
          </a:p>
        </p:txBody>
      </p:sp>
      <p:cxnSp>
        <p:nvCxnSpPr>
          <p:cNvPr id="5" name="Straight Connector 4">
            <a:extLst>
              <a:ext uri="{FF2B5EF4-FFF2-40B4-BE49-F238E27FC236}">
                <a16:creationId xmlns:a16="http://schemas.microsoft.com/office/drawing/2014/main" id="{EDB396F9-EFBC-D048-283C-932C4C3E25CA}"/>
              </a:ext>
            </a:extLst>
          </p:cNvPr>
          <p:cNvCxnSpPr>
            <a:cxnSpLocks/>
          </p:cNvCxnSpPr>
          <p:nvPr userDrawn="1"/>
        </p:nvCxnSpPr>
        <p:spPr>
          <a:xfrm>
            <a:off x="192088" y="1485132"/>
            <a:ext cx="11780837"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ADD9420D-7BB1-2AF3-BFA4-649DF6F988DD}"/>
              </a:ext>
            </a:extLst>
          </p:cNvPr>
          <p:cNvSpPr txBox="1"/>
          <p:nvPr userDrawn="1"/>
        </p:nvSpPr>
        <p:spPr>
          <a:xfrm>
            <a:off x="192088" y="1628503"/>
            <a:ext cx="7236323" cy="966651"/>
          </a:xfrm>
          <a:prstGeom prst="rect">
            <a:avLst/>
          </a:prstGeom>
        </p:spPr>
        <p:txBody>
          <a:bodyPr vert="horz" wrap="square" lIns="91440" tIns="45720" rIns="91440" bIns="45720" rtlCol="0" anchor="b">
            <a:noAutofit/>
          </a:bodyPr>
          <a:lstStyle/>
          <a:p>
            <a:pPr algn="l"/>
            <a:endParaRPr lang="en-EE" sz="1200" dirty="0">
              <a:solidFill>
                <a:schemeClr val="tx1"/>
              </a:solidFill>
              <a:latin typeface="+mn-lt"/>
            </a:endParaRPr>
          </a:p>
        </p:txBody>
      </p:sp>
      <p:sp>
        <p:nvSpPr>
          <p:cNvPr id="14" name="Content Placeholder 13">
            <a:extLst>
              <a:ext uri="{FF2B5EF4-FFF2-40B4-BE49-F238E27FC236}">
                <a16:creationId xmlns:a16="http://schemas.microsoft.com/office/drawing/2014/main" id="{5345AFF4-CA6B-3003-D59C-08050FDB90F1}"/>
              </a:ext>
            </a:extLst>
          </p:cNvPr>
          <p:cNvSpPr>
            <a:spLocks noGrp="1"/>
          </p:cNvSpPr>
          <p:nvPr>
            <p:ph sz="quarter" idx="10"/>
          </p:nvPr>
        </p:nvSpPr>
        <p:spPr>
          <a:xfrm>
            <a:off x="192088" y="950913"/>
            <a:ext cx="7670800" cy="444500"/>
          </a:xfrm>
        </p:spPr>
        <p:txBody>
          <a:bodyPr lIns="0" rIns="90000" anchor="b">
            <a:noAutofit/>
          </a:bodyPr>
          <a:lstStyle>
            <a:lvl1pPr>
              <a:defRPr sz="1400"/>
            </a:lvl1pPr>
            <a:lvl2pPr>
              <a:defRPr sz="1400"/>
            </a:lvl2pPr>
            <a:lvl3pPr>
              <a:defRPr sz="1400"/>
            </a:lvl3pPr>
            <a:lvl4pPr>
              <a:defRPr sz="1400"/>
            </a:lvl4pPr>
            <a:lvl5pPr>
              <a:defRPr sz="14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EE"/>
          </a:p>
        </p:txBody>
      </p:sp>
      <p:sp>
        <p:nvSpPr>
          <p:cNvPr id="16" name="Chart Placeholder 15">
            <a:extLst>
              <a:ext uri="{FF2B5EF4-FFF2-40B4-BE49-F238E27FC236}">
                <a16:creationId xmlns:a16="http://schemas.microsoft.com/office/drawing/2014/main" id="{D431C72D-5817-4966-3947-EC09FC8E84D8}"/>
              </a:ext>
            </a:extLst>
          </p:cNvPr>
          <p:cNvSpPr>
            <a:spLocks noGrp="1"/>
          </p:cNvSpPr>
          <p:nvPr>
            <p:ph type="chart" sz="quarter" idx="11"/>
          </p:nvPr>
        </p:nvSpPr>
        <p:spPr>
          <a:xfrm>
            <a:off x="192088" y="1689100"/>
            <a:ext cx="11780837" cy="4484688"/>
          </a:xfrm>
        </p:spPr>
        <p:txBody>
          <a:bodyPr lIns="0"/>
          <a:lstStyle/>
          <a:p>
            <a:r>
              <a:rPr lang="en-GB"/>
              <a:t>Click icon to add chart</a:t>
            </a:r>
            <a:endParaRPr lang="en-EE"/>
          </a:p>
        </p:txBody>
      </p:sp>
      <p:sp>
        <p:nvSpPr>
          <p:cNvPr id="4" name="Slide Number Placeholder 5">
            <a:extLst>
              <a:ext uri="{FF2B5EF4-FFF2-40B4-BE49-F238E27FC236}">
                <a16:creationId xmlns:a16="http://schemas.microsoft.com/office/drawing/2014/main" id="{8176BC1F-B987-EB8E-9628-9CA5314E62B8}"/>
              </a:ext>
            </a:extLst>
          </p:cNvPr>
          <p:cNvSpPr>
            <a:spLocks noGrp="1"/>
          </p:cNvSpPr>
          <p:nvPr>
            <p:ph type="sldNum" sz="quarter" idx="4"/>
          </p:nvPr>
        </p:nvSpPr>
        <p:spPr>
          <a:xfrm>
            <a:off x="9185564" y="6332449"/>
            <a:ext cx="2684063" cy="365125"/>
          </a:xfrm>
          <a:prstGeom prst="rect">
            <a:avLst/>
          </a:prstGeom>
        </p:spPr>
        <p:txBody>
          <a:bodyPr vert="horz" lIns="91440" tIns="45720" rIns="0" bIns="45720" rtlCol="0" anchor="b"/>
          <a:lstStyle>
            <a:lvl1pPr algn="r">
              <a:defRPr sz="800">
                <a:solidFill>
                  <a:schemeClr val="accent1"/>
                </a:solidFill>
                <a:latin typeface="Inter" panose="02000503000000020004" pitchFamily="2" charset="0"/>
                <a:ea typeface="Inter" panose="02000503000000020004" pitchFamily="2" charset="0"/>
                <a:cs typeface="Inter" panose="02000503000000020004" pitchFamily="2" charset="0"/>
              </a:defRPr>
            </a:lvl1pPr>
          </a:lstStyle>
          <a:p>
            <a:fld id="{C290531D-293B-5D42-8EA8-E3B77753EB99}" type="slidenum">
              <a:rPr lang="en-EE"/>
              <a:pPr/>
              <a:t>‹#›</a:t>
            </a:fld>
            <a:endParaRPr lang="en-EE"/>
          </a:p>
        </p:txBody>
      </p:sp>
    </p:spTree>
    <p:extLst>
      <p:ext uri="{BB962C8B-B14F-4D97-AF65-F5344CB8AC3E}">
        <p14:creationId xmlns:p14="http://schemas.microsoft.com/office/powerpoint/2010/main" val="355914606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Logod">
    <p:bg>
      <p:bgPr>
        <a:solidFill>
          <a:srgbClr val="FFFFF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92088" y="225426"/>
            <a:ext cx="7671101" cy="365125"/>
          </a:xfrm>
        </p:spPr>
        <p:txBody>
          <a:bodyPr lIns="0" rIns="90000">
            <a:noAutofit/>
          </a:bodyPr>
          <a:lstStyle>
            <a:lvl1pPr>
              <a:defRPr sz="3200"/>
            </a:lvl1pPr>
          </a:lstStyle>
          <a:p>
            <a:r>
              <a:rPr lang="en-GB" dirty="0"/>
              <a:t>Click to edit Master title style</a:t>
            </a:r>
            <a:endParaRPr lang="en-US" dirty="0"/>
          </a:p>
        </p:txBody>
      </p:sp>
      <p:cxnSp>
        <p:nvCxnSpPr>
          <p:cNvPr id="5" name="Straight Connector 4">
            <a:extLst>
              <a:ext uri="{FF2B5EF4-FFF2-40B4-BE49-F238E27FC236}">
                <a16:creationId xmlns:a16="http://schemas.microsoft.com/office/drawing/2014/main" id="{EDB396F9-EFBC-D048-283C-932C4C3E25CA}"/>
              </a:ext>
            </a:extLst>
          </p:cNvPr>
          <p:cNvCxnSpPr>
            <a:cxnSpLocks/>
          </p:cNvCxnSpPr>
          <p:nvPr userDrawn="1"/>
        </p:nvCxnSpPr>
        <p:spPr>
          <a:xfrm>
            <a:off x="192088" y="1485132"/>
            <a:ext cx="11780837"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ADD9420D-7BB1-2AF3-BFA4-649DF6F988DD}"/>
              </a:ext>
            </a:extLst>
          </p:cNvPr>
          <p:cNvSpPr txBox="1"/>
          <p:nvPr userDrawn="1"/>
        </p:nvSpPr>
        <p:spPr>
          <a:xfrm>
            <a:off x="192088" y="1628503"/>
            <a:ext cx="7236323" cy="966651"/>
          </a:xfrm>
          <a:prstGeom prst="rect">
            <a:avLst/>
          </a:prstGeom>
        </p:spPr>
        <p:txBody>
          <a:bodyPr vert="horz" wrap="square" lIns="91440" tIns="45720" rIns="91440" bIns="45720" rtlCol="0" anchor="b">
            <a:noAutofit/>
          </a:bodyPr>
          <a:lstStyle/>
          <a:p>
            <a:pPr algn="l"/>
            <a:endParaRPr lang="en-EE" sz="1200" dirty="0">
              <a:solidFill>
                <a:schemeClr val="tx1"/>
              </a:solidFill>
              <a:latin typeface="+mn-lt"/>
            </a:endParaRPr>
          </a:p>
        </p:txBody>
      </p:sp>
      <p:sp>
        <p:nvSpPr>
          <p:cNvPr id="14" name="Content Placeholder 13">
            <a:extLst>
              <a:ext uri="{FF2B5EF4-FFF2-40B4-BE49-F238E27FC236}">
                <a16:creationId xmlns:a16="http://schemas.microsoft.com/office/drawing/2014/main" id="{5345AFF4-CA6B-3003-D59C-08050FDB90F1}"/>
              </a:ext>
            </a:extLst>
          </p:cNvPr>
          <p:cNvSpPr>
            <a:spLocks noGrp="1"/>
          </p:cNvSpPr>
          <p:nvPr>
            <p:ph sz="quarter" idx="10"/>
          </p:nvPr>
        </p:nvSpPr>
        <p:spPr>
          <a:xfrm>
            <a:off x="192088" y="950913"/>
            <a:ext cx="7670800" cy="444500"/>
          </a:xfrm>
        </p:spPr>
        <p:txBody>
          <a:bodyPr lIns="0" rIns="90000" anchor="b">
            <a:noAutofit/>
          </a:bodyPr>
          <a:lstStyle>
            <a:lvl1pPr>
              <a:defRPr sz="1400"/>
            </a:lvl1pPr>
            <a:lvl2pPr>
              <a:defRPr sz="1400"/>
            </a:lvl2pPr>
            <a:lvl3pPr>
              <a:defRPr sz="1400"/>
            </a:lvl3pPr>
            <a:lvl4pPr>
              <a:defRPr sz="1400"/>
            </a:lvl4pPr>
            <a:lvl5pPr>
              <a:defRPr sz="14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EE"/>
          </a:p>
        </p:txBody>
      </p:sp>
      <p:sp>
        <p:nvSpPr>
          <p:cNvPr id="4" name="Slide Number Placeholder 5">
            <a:extLst>
              <a:ext uri="{FF2B5EF4-FFF2-40B4-BE49-F238E27FC236}">
                <a16:creationId xmlns:a16="http://schemas.microsoft.com/office/drawing/2014/main" id="{8176BC1F-B987-EB8E-9628-9CA5314E62B8}"/>
              </a:ext>
            </a:extLst>
          </p:cNvPr>
          <p:cNvSpPr>
            <a:spLocks noGrp="1"/>
          </p:cNvSpPr>
          <p:nvPr>
            <p:ph type="sldNum" sz="quarter" idx="4"/>
          </p:nvPr>
        </p:nvSpPr>
        <p:spPr>
          <a:xfrm>
            <a:off x="9185564" y="6332449"/>
            <a:ext cx="2684063" cy="365125"/>
          </a:xfrm>
          <a:prstGeom prst="rect">
            <a:avLst/>
          </a:prstGeom>
        </p:spPr>
        <p:txBody>
          <a:bodyPr vert="horz" lIns="91440" tIns="45720" rIns="0" bIns="45720" rtlCol="0" anchor="b"/>
          <a:lstStyle>
            <a:lvl1pPr algn="r">
              <a:defRPr sz="800">
                <a:solidFill>
                  <a:schemeClr val="accent1"/>
                </a:solidFill>
                <a:latin typeface="Inter" panose="02000503000000020004" pitchFamily="2" charset="0"/>
                <a:ea typeface="Inter" panose="02000503000000020004" pitchFamily="2" charset="0"/>
                <a:cs typeface="Inter" panose="02000503000000020004" pitchFamily="2" charset="0"/>
              </a:defRPr>
            </a:lvl1pPr>
          </a:lstStyle>
          <a:p>
            <a:fld id="{C290531D-293B-5D42-8EA8-E3B77753EB99}" type="slidenum">
              <a:rPr lang="en-EE"/>
              <a:pPr/>
              <a:t>‹#›</a:t>
            </a:fld>
            <a:endParaRPr lang="en-EE"/>
          </a:p>
        </p:txBody>
      </p:sp>
    </p:spTree>
    <p:extLst>
      <p:ext uri="{BB962C8B-B14F-4D97-AF65-F5344CB8AC3E}">
        <p14:creationId xmlns:p14="http://schemas.microsoft.com/office/powerpoint/2010/main" val="313583303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Logod_beež">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92088" y="225426"/>
            <a:ext cx="7671101" cy="365125"/>
          </a:xfrm>
        </p:spPr>
        <p:txBody>
          <a:bodyPr lIns="0" rIns="90000">
            <a:noAutofit/>
          </a:bodyPr>
          <a:lstStyle>
            <a:lvl1pPr>
              <a:defRPr sz="3200"/>
            </a:lvl1pPr>
          </a:lstStyle>
          <a:p>
            <a:r>
              <a:rPr lang="en-GB" dirty="0"/>
              <a:t>Click to edit Master title style</a:t>
            </a:r>
            <a:endParaRPr lang="en-US" dirty="0"/>
          </a:p>
        </p:txBody>
      </p:sp>
      <p:cxnSp>
        <p:nvCxnSpPr>
          <p:cNvPr id="5" name="Straight Connector 4">
            <a:extLst>
              <a:ext uri="{FF2B5EF4-FFF2-40B4-BE49-F238E27FC236}">
                <a16:creationId xmlns:a16="http://schemas.microsoft.com/office/drawing/2014/main" id="{EDB396F9-EFBC-D048-283C-932C4C3E25CA}"/>
              </a:ext>
            </a:extLst>
          </p:cNvPr>
          <p:cNvCxnSpPr>
            <a:cxnSpLocks/>
          </p:cNvCxnSpPr>
          <p:nvPr userDrawn="1"/>
        </p:nvCxnSpPr>
        <p:spPr>
          <a:xfrm>
            <a:off x="192088" y="1485132"/>
            <a:ext cx="11780837"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ADD9420D-7BB1-2AF3-BFA4-649DF6F988DD}"/>
              </a:ext>
            </a:extLst>
          </p:cNvPr>
          <p:cNvSpPr txBox="1"/>
          <p:nvPr userDrawn="1"/>
        </p:nvSpPr>
        <p:spPr>
          <a:xfrm>
            <a:off x="192088" y="1628503"/>
            <a:ext cx="7236323" cy="966651"/>
          </a:xfrm>
          <a:prstGeom prst="rect">
            <a:avLst/>
          </a:prstGeom>
        </p:spPr>
        <p:txBody>
          <a:bodyPr vert="horz" wrap="square" lIns="91440" tIns="45720" rIns="91440" bIns="45720" rtlCol="0" anchor="b">
            <a:noAutofit/>
          </a:bodyPr>
          <a:lstStyle/>
          <a:p>
            <a:pPr algn="l"/>
            <a:endParaRPr lang="en-EE" sz="1200" dirty="0">
              <a:solidFill>
                <a:schemeClr val="tx1"/>
              </a:solidFill>
              <a:latin typeface="+mn-lt"/>
            </a:endParaRPr>
          </a:p>
        </p:txBody>
      </p:sp>
      <p:sp>
        <p:nvSpPr>
          <p:cNvPr id="14" name="Content Placeholder 13">
            <a:extLst>
              <a:ext uri="{FF2B5EF4-FFF2-40B4-BE49-F238E27FC236}">
                <a16:creationId xmlns:a16="http://schemas.microsoft.com/office/drawing/2014/main" id="{5345AFF4-CA6B-3003-D59C-08050FDB90F1}"/>
              </a:ext>
            </a:extLst>
          </p:cNvPr>
          <p:cNvSpPr>
            <a:spLocks noGrp="1"/>
          </p:cNvSpPr>
          <p:nvPr>
            <p:ph sz="quarter" idx="10" hasCustomPrompt="1"/>
          </p:nvPr>
        </p:nvSpPr>
        <p:spPr>
          <a:xfrm>
            <a:off x="192088" y="950913"/>
            <a:ext cx="7670800" cy="444500"/>
          </a:xfrm>
        </p:spPr>
        <p:txBody>
          <a:bodyPr lIns="0" rIns="90000" anchor="b">
            <a:noAutofit/>
          </a:bodyPr>
          <a:lstStyle>
            <a:lvl1pPr>
              <a:defRPr sz="1400"/>
            </a:lvl1pPr>
            <a:lvl2pPr>
              <a:defRPr sz="1400"/>
            </a:lvl2pPr>
            <a:lvl3pPr>
              <a:defRPr sz="1400"/>
            </a:lvl3pPr>
            <a:lvl4pPr>
              <a:defRPr sz="1400"/>
            </a:lvl4pPr>
            <a:lvl5pPr>
              <a:defRPr sz="1400"/>
            </a:lvl5pPr>
          </a:lstStyle>
          <a:p>
            <a:r>
              <a:rPr lang="en-EE"/>
              <a:t>Kui kasutad taustavärviga slaidi logode näitamiseks jälgi, et kõik logod oleks läbipaistva taustaga!</a:t>
            </a:r>
          </a:p>
        </p:txBody>
      </p:sp>
      <p:sp>
        <p:nvSpPr>
          <p:cNvPr id="4" name="Slide Number Placeholder 5">
            <a:extLst>
              <a:ext uri="{FF2B5EF4-FFF2-40B4-BE49-F238E27FC236}">
                <a16:creationId xmlns:a16="http://schemas.microsoft.com/office/drawing/2014/main" id="{8176BC1F-B987-EB8E-9628-9CA5314E62B8}"/>
              </a:ext>
            </a:extLst>
          </p:cNvPr>
          <p:cNvSpPr>
            <a:spLocks noGrp="1"/>
          </p:cNvSpPr>
          <p:nvPr>
            <p:ph type="sldNum" sz="quarter" idx="4"/>
          </p:nvPr>
        </p:nvSpPr>
        <p:spPr>
          <a:xfrm>
            <a:off x="9185564" y="6332449"/>
            <a:ext cx="2684063" cy="365125"/>
          </a:xfrm>
          <a:prstGeom prst="rect">
            <a:avLst/>
          </a:prstGeom>
        </p:spPr>
        <p:txBody>
          <a:bodyPr vert="horz" lIns="91440" tIns="45720" rIns="0" bIns="45720" rtlCol="0" anchor="b"/>
          <a:lstStyle>
            <a:lvl1pPr algn="r">
              <a:defRPr sz="800">
                <a:solidFill>
                  <a:schemeClr val="accent1"/>
                </a:solidFill>
                <a:latin typeface="Inter" panose="02000503000000020004" pitchFamily="2" charset="0"/>
                <a:ea typeface="Inter" panose="02000503000000020004" pitchFamily="2" charset="0"/>
                <a:cs typeface="Inter" panose="02000503000000020004" pitchFamily="2" charset="0"/>
              </a:defRPr>
            </a:lvl1pPr>
          </a:lstStyle>
          <a:p>
            <a:fld id="{C290531D-293B-5D42-8EA8-E3B77753EB99}" type="slidenum">
              <a:rPr lang="en-EE"/>
              <a:pPr/>
              <a:t>‹#›</a:t>
            </a:fld>
            <a:endParaRPr lang="en-EE"/>
          </a:p>
        </p:txBody>
      </p:sp>
    </p:spTree>
    <p:extLst>
      <p:ext uri="{BB962C8B-B14F-4D97-AF65-F5344CB8AC3E}">
        <p14:creationId xmlns:p14="http://schemas.microsoft.com/office/powerpoint/2010/main" val="163097599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Infograafika - 2 graafiku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92088" y="225426"/>
            <a:ext cx="7671101" cy="365125"/>
          </a:xfrm>
        </p:spPr>
        <p:txBody>
          <a:bodyPr lIns="0" rIns="90000">
            <a:noAutofit/>
          </a:bodyPr>
          <a:lstStyle>
            <a:lvl1pPr>
              <a:defRPr sz="3200"/>
            </a:lvl1pPr>
          </a:lstStyle>
          <a:p>
            <a:r>
              <a:rPr lang="en-GB" dirty="0"/>
              <a:t>Click to edit Master title style</a:t>
            </a:r>
            <a:endParaRPr lang="en-US" dirty="0"/>
          </a:p>
        </p:txBody>
      </p:sp>
      <p:cxnSp>
        <p:nvCxnSpPr>
          <p:cNvPr id="5" name="Straight Connector 4">
            <a:extLst>
              <a:ext uri="{FF2B5EF4-FFF2-40B4-BE49-F238E27FC236}">
                <a16:creationId xmlns:a16="http://schemas.microsoft.com/office/drawing/2014/main" id="{EDB396F9-EFBC-D048-283C-932C4C3E25CA}"/>
              </a:ext>
            </a:extLst>
          </p:cNvPr>
          <p:cNvCxnSpPr>
            <a:cxnSpLocks/>
          </p:cNvCxnSpPr>
          <p:nvPr userDrawn="1"/>
        </p:nvCxnSpPr>
        <p:spPr>
          <a:xfrm>
            <a:off x="192088" y="1485132"/>
            <a:ext cx="11780837"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ADD9420D-7BB1-2AF3-BFA4-649DF6F988DD}"/>
              </a:ext>
            </a:extLst>
          </p:cNvPr>
          <p:cNvSpPr txBox="1"/>
          <p:nvPr userDrawn="1"/>
        </p:nvSpPr>
        <p:spPr>
          <a:xfrm>
            <a:off x="192088" y="1628503"/>
            <a:ext cx="7236323" cy="966651"/>
          </a:xfrm>
          <a:prstGeom prst="rect">
            <a:avLst/>
          </a:prstGeom>
        </p:spPr>
        <p:txBody>
          <a:bodyPr vert="horz" wrap="square" lIns="91440" tIns="45720" rIns="91440" bIns="45720" rtlCol="0" anchor="b">
            <a:noAutofit/>
          </a:bodyPr>
          <a:lstStyle/>
          <a:p>
            <a:pPr algn="l"/>
            <a:endParaRPr lang="en-EE" sz="1200" dirty="0">
              <a:solidFill>
                <a:schemeClr val="tx1"/>
              </a:solidFill>
              <a:latin typeface="+mn-lt"/>
            </a:endParaRPr>
          </a:p>
        </p:txBody>
      </p:sp>
      <p:sp>
        <p:nvSpPr>
          <p:cNvPr id="14" name="Content Placeholder 13">
            <a:extLst>
              <a:ext uri="{FF2B5EF4-FFF2-40B4-BE49-F238E27FC236}">
                <a16:creationId xmlns:a16="http://schemas.microsoft.com/office/drawing/2014/main" id="{5345AFF4-CA6B-3003-D59C-08050FDB90F1}"/>
              </a:ext>
            </a:extLst>
          </p:cNvPr>
          <p:cNvSpPr>
            <a:spLocks noGrp="1"/>
          </p:cNvSpPr>
          <p:nvPr>
            <p:ph sz="quarter" idx="10"/>
          </p:nvPr>
        </p:nvSpPr>
        <p:spPr>
          <a:xfrm>
            <a:off x="192088" y="950913"/>
            <a:ext cx="7670800" cy="444500"/>
          </a:xfrm>
        </p:spPr>
        <p:txBody>
          <a:bodyPr lIns="0" rIns="90000" anchor="b">
            <a:noAutofit/>
          </a:bodyPr>
          <a:lstStyle>
            <a:lvl1pPr>
              <a:defRPr sz="1400"/>
            </a:lvl1pPr>
            <a:lvl2pPr>
              <a:defRPr sz="1400"/>
            </a:lvl2pPr>
            <a:lvl3pPr>
              <a:defRPr sz="1400"/>
            </a:lvl3pPr>
            <a:lvl4pPr>
              <a:defRPr sz="1400"/>
            </a:lvl4pPr>
            <a:lvl5pPr>
              <a:defRPr sz="14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EE"/>
          </a:p>
        </p:txBody>
      </p:sp>
      <p:sp>
        <p:nvSpPr>
          <p:cNvPr id="16" name="Chart Placeholder 15">
            <a:extLst>
              <a:ext uri="{FF2B5EF4-FFF2-40B4-BE49-F238E27FC236}">
                <a16:creationId xmlns:a16="http://schemas.microsoft.com/office/drawing/2014/main" id="{D431C72D-5817-4966-3947-EC09FC8E84D8}"/>
              </a:ext>
            </a:extLst>
          </p:cNvPr>
          <p:cNvSpPr>
            <a:spLocks noGrp="1"/>
          </p:cNvSpPr>
          <p:nvPr>
            <p:ph type="chart" sz="quarter" idx="11"/>
          </p:nvPr>
        </p:nvSpPr>
        <p:spPr>
          <a:xfrm>
            <a:off x="192089" y="1689100"/>
            <a:ext cx="5776450" cy="4484688"/>
          </a:xfrm>
        </p:spPr>
        <p:txBody>
          <a:bodyPr lIns="0"/>
          <a:lstStyle/>
          <a:p>
            <a:r>
              <a:rPr lang="en-GB"/>
              <a:t>Click icon to add chart</a:t>
            </a:r>
            <a:endParaRPr lang="en-EE"/>
          </a:p>
        </p:txBody>
      </p:sp>
      <p:sp>
        <p:nvSpPr>
          <p:cNvPr id="4" name="Slide Number Placeholder 5">
            <a:extLst>
              <a:ext uri="{FF2B5EF4-FFF2-40B4-BE49-F238E27FC236}">
                <a16:creationId xmlns:a16="http://schemas.microsoft.com/office/drawing/2014/main" id="{8176BC1F-B987-EB8E-9628-9CA5314E62B8}"/>
              </a:ext>
            </a:extLst>
          </p:cNvPr>
          <p:cNvSpPr>
            <a:spLocks noGrp="1"/>
          </p:cNvSpPr>
          <p:nvPr>
            <p:ph type="sldNum" sz="quarter" idx="4"/>
          </p:nvPr>
        </p:nvSpPr>
        <p:spPr>
          <a:xfrm>
            <a:off x="9185564" y="6332449"/>
            <a:ext cx="2684063" cy="365125"/>
          </a:xfrm>
          <a:prstGeom prst="rect">
            <a:avLst/>
          </a:prstGeom>
        </p:spPr>
        <p:txBody>
          <a:bodyPr vert="horz" lIns="91440" tIns="45720" rIns="0" bIns="45720" rtlCol="0" anchor="b"/>
          <a:lstStyle>
            <a:lvl1pPr algn="r">
              <a:defRPr sz="800">
                <a:solidFill>
                  <a:schemeClr val="accent1"/>
                </a:solidFill>
                <a:latin typeface="Inter" panose="02000503000000020004" pitchFamily="2" charset="0"/>
                <a:ea typeface="Inter" panose="02000503000000020004" pitchFamily="2" charset="0"/>
                <a:cs typeface="Inter" panose="02000503000000020004" pitchFamily="2" charset="0"/>
              </a:defRPr>
            </a:lvl1pPr>
          </a:lstStyle>
          <a:p>
            <a:fld id="{C290531D-293B-5D42-8EA8-E3B77753EB99}" type="slidenum">
              <a:rPr lang="en-EE"/>
              <a:pPr/>
              <a:t>‹#›</a:t>
            </a:fld>
            <a:endParaRPr lang="en-EE"/>
          </a:p>
        </p:txBody>
      </p:sp>
      <p:sp>
        <p:nvSpPr>
          <p:cNvPr id="3" name="Chart Placeholder 15">
            <a:extLst>
              <a:ext uri="{FF2B5EF4-FFF2-40B4-BE49-F238E27FC236}">
                <a16:creationId xmlns:a16="http://schemas.microsoft.com/office/drawing/2014/main" id="{5CEBBEBA-BB6A-526D-7553-5FDE896B2291}"/>
              </a:ext>
            </a:extLst>
          </p:cNvPr>
          <p:cNvSpPr>
            <a:spLocks noGrp="1"/>
          </p:cNvSpPr>
          <p:nvPr>
            <p:ph type="chart" sz="quarter" idx="12"/>
          </p:nvPr>
        </p:nvSpPr>
        <p:spPr>
          <a:xfrm>
            <a:off x="6177253" y="1689100"/>
            <a:ext cx="5776450" cy="4484688"/>
          </a:xfrm>
        </p:spPr>
        <p:txBody>
          <a:bodyPr lIns="0"/>
          <a:lstStyle/>
          <a:p>
            <a:r>
              <a:rPr lang="en-GB"/>
              <a:t>Click icon to add chart</a:t>
            </a:r>
            <a:endParaRPr lang="en-EE"/>
          </a:p>
        </p:txBody>
      </p:sp>
    </p:spTree>
    <p:extLst>
      <p:ext uri="{BB962C8B-B14F-4D97-AF65-F5344CB8AC3E}">
        <p14:creationId xmlns:p14="http://schemas.microsoft.com/office/powerpoint/2010/main" val="315616654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joonised SmartAr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92088" y="225426"/>
            <a:ext cx="7671101" cy="365125"/>
          </a:xfrm>
        </p:spPr>
        <p:txBody>
          <a:bodyPr lIns="0" rIns="90000">
            <a:noAutofit/>
          </a:bodyPr>
          <a:lstStyle>
            <a:lvl1pPr>
              <a:defRPr sz="3200"/>
            </a:lvl1pPr>
          </a:lstStyle>
          <a:p>
            <a:r>
              <a:rPr lang="en-GB" dirty="0"/>
              <a:t>Click to edit Master title style</a:t>
            </a:r>
            <a:endParaRPr lang="en-US" dirty="0"/>
          </a:p>
        </p:txBody>
      </p:sp>
      <p:cxnSp>
        <p:nvCxnSpPr>
          <p:cNvPr id="5" name="Straight Connector 4">
            <a:extLst>
              <a:ext uri="{FF2B5EF4-FFF2-40B4-BE49-F238E27FC236}">
                <a16:creationId xmlns:a16="http://schemas.microsoft.com/office/drawing/2014/main" id="{EDB396F9-EFBC-D048-283C-932C4C3E25CA}"/>
              </a:ext>
            </a:extLst>
          </p:cNvPr>
          <p:cNvCxnSpPr>
            <a:cxnSpLocks/>
          </p:cNvCxnSpPr>
          <p:nvPr userDrawn="1"/>
        </p:nvCxnSpPr>
        <p:spPr>
          <a:xfrm>
            <a:off x="192088" y="1485132"/>
            <a:ext cx="11780837"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ADD9420D-7BB1-2AF3-BFA4-649DF6F988DD}"/>
              </a:ext>
            </a:extLst>
          </p:cNvPr>
          <p:cNvSpPr txBox="1"/>
          <p:nvPr userDrawn="1"/>
        </p:nvSpPr>
        <p:spPr>
          <a:xfrm>
            <a:off x="192088" y="1628503"/>
            <a:ext cx="7236323" cy="966651"/>
          </a:xfrm>
          <a:prstGeom prst="rect">
            <a:avLst/>
          </a:prstGeom>
        </p:spPr>
        <p:txBody>
          <a:bodyPr vert="horz" wrap="square" lIns="91440" tIns="45720" rIns="91440" bIns="45720" rtlCol="0" anchor="b">
            <a:noAutofit/>
          </a:bodyPr>
          <a:lstStyle/>
          <a:p>
            <a:pPr algn="l"/>
            <a:endParaRPr lang="en-EE" sz="1200" dirty="0">
              <a:solidFill>
                <a:schemeClr val="tx1"/>
              </a:solidFill>
              <a:latin typeface="+mn-lt"/>
            </a:endParaRPr>
          </a:p>
        </p:txBody>
      </p:sp>
      <p:sp>
        <p:nvSpPr>
          <p:cNvPr id="14" name="Content Placeholder 13">
            <a:extLst>
              <a:ext uri="{FF2B5EF4-FFF2-40B4-BE49-F238E27FC236}">
                <a16:creationId xmlns:a16="http://schemas.microsoft.com/office/drawing/2014/main" id="{5345AFF4-CA6B-3003-D59C-08050FDB90F1}"/>
              </a:ext>
            </a:extLst>
          </p:cNvPr>
          <p:cNvSpPr>
            <a:spLocks noGrp="1"/>
          </p:cNvSpPr>
          <p:nvPr>
            <p:ph sz="quarter" idx="10"/>
          </p:nvPr>
        </p:nvSpPr>
        <p:spPr>
          <a:xfrm>
            <a:off x="192088" y="950913"/>
            <a:ext cx="7670800" cy="444500"/>
          </a:xfrm>
        </p:spPr>
        <p:txBody>
          <a:bodyPr lIns="0" rIns="90000" anchor="b">
            <a:noAutofit/>
          </a:bodyPr>
          <a:lstStyle>
            <a:lvl1pPr>
              <a:defRPr sz="1400"/>
            </a:lvl1pPr>
            <a:lvl2pPr>
              <a:defRPr sz="1400"/>
            </a:lvl2pPr>
            <a:lvl3pPr>
              <a:defRPr sz="1400"/>
            </a:lvl3pPr>
            <a:lvl4pPr>
              <a:defRPr sz="1400"/>
            </a:lvl4pPr>
            <a:lvl5pPr>
              <a:defRPr sz="14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EE"/>
          </a:p>
        </p:txBody>
      </p:sp>
      <p:sp>
        <p:nvSpPr>
          <p:cNvPr id="4" name="Slide Number Placeholder 5">
            <a:extLst>
              <a:ext uri="{FF2B5EF4-FFF2-40B4-BE49-F238E27FC236}">
                <a16:creationId xmlns:a16="http://schemas.microsoft.com/office/drawing/2014/main" id="{8176BC1F-B987-EB8E-9628-9CA5314E62B8}"/>
              </a:ext>
            </a:extLst>
          </p:cNvPr>
          <p:cNvSpPr>
            <a:spLocks noGrp="1"/>
          </p:cNvSpPr>
          <p:nvPr>
            <p:ph type="sldNum" sz="quarter" idx="4"/>
          </p:nvPr>
        </p:nvSpPr>
        <p:spPr>
          <a:xfrm>
            <a:off x="9185564" y="6332449"/>
            <a:ext cx="2684063" cy="365125"/>
          </a:xfrm>
          <a:prstGeom prst="rect">
            <a:avLst/>
          </a:prstGeom>
        </p:spPr>
        <p:txBody>
          <a:bodyPr vert="horz" lIns="91440" tIns="45720" rIns="0" bIns="45720" rtlCol="0" anchor="b"/>
          <a:lstStyle>
            <a:lvl1pPr algn="r">
              <a:defRPr sz="800">
                <a:solidFill>
                  <a:schemeClr val="accent1"/>
                </a:solidFill>
                <a:latin typeface="Inter" panose="02000503000000020004" pitchFamily="2" charset="0"/>
                <a:ea typeface="Inter" panose="02000503000000020004" pitchFamily="2" charset="0"/>
                <a:cs typeface="Inter" panose="02000503000000020004" pitchFamily="2" charset="0"/>
              </a:defRPr>
            </a:lvl1pPr>
          </a:lstStyle>
          <a:p>
            <a:fld id="{C290531D-293B-5D42-8EA8-E3B77753EB99}" type="slidenum">
              <a:rPr lang="en-EE"/>
              <a:pPr/>
              <a:t>‹#›</a:t>
            </a:fld>
            <a:endParaRPr lang="en-EE"/>
          </a:p>
        </p:txBody>
      </p:sp>
      <p:sp>
        <p:nvSpPr>
          <p:cNvPr id="6" name="SmartArt Placeholder 5">
            <a:extLst>
              <a:ext uri="{FF2B5EF4-FFF2-40B4-BE49-F238E27FC236}">
                <a16:creationId xmlns:a16="http://schemas.microsoft.com/office/drawing/2014/main" id="{EBBFF118-DA3E-3986-2D10-A508A1742FBE}"/>
              </a:ext>
            </a:extLst>
          </p:cNvPr>
          <p:cNvSpPr>
            <a:spLocks noGrp="1"/>
          </p:cNvSpPr>
          <p:nvPr>
            <p:ph type="dgm" sz="quarter" idx="11"/>
          </p:nvPr>
        </p:nvSpPr>
        <p:spPr>
          <a:xfrm>
            <a:off x="192088" y="1689100"/>
            <a:ext cx="11780837" cy="4395788"/>
          </a:xfrm>
        </p:spPr>
        <p:txBody>
          <a:bodyPr lIns="0"/>
          <a:lstStyle/>
          <a:p>
            <a:r>
              <a:rPr lang="en-GB"/>
              <a:t>Click icon to add SmartArt graphic</a:t>
            </a:r>
            <a:endParaRPr lang="en-EE"/>
          </a:p>
        </p:txBody>
      </p:sp>
    </p:spTree>
    <p:extLst>
      <p:ext uri="{BB962C8B-B14F-4D97-AF65-F5344CB8AC3E}">
        <p14:creationId xmlns:p14="http://schemas.microsoft.com/office/powerpoint/2010/main" val="32758888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austapildiga_tekstislaid">
    <p:bg>
      <p:bgPr>
        <a:blipFill dpi="0" rotWithShape="1">
          <a:blip r:embed="rId2" cstate="screen">
            <a:extLst>
              <a:ext uri="{BEBA8EAE-BF5A-486C-A8C5-ECC9F3942E4B}">
                <a14:imgProps xmlns:a14="http://schemas.microsoft.com/office/drawing/2010/main">
                  <a14:imgLayer r:embed="rId3">
                    <a14:imgEffect>
                      <a14:brightnessContrast bright="-26000"/>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B2BA9F60-6B6B-6DA5-5B8D-1A8561CC3F40}"/>
              </a:ext>
            </a:extLst>
          </p:cNvPr>
          <p:cNvCxnSpPr/>
          <p:nvPr userDrawn="1"/>
        </p:nvCxnSpPr>
        <p:spPr>
          <a:xfrm>
            <a:off x="192088" y="225425"/>
            <a:ext cx="0" cy="640715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39E0AD9B-6A3F-0F19-205B-5CD9926759D6}"/>
              </a:ext>
            </a:extLst>
          </p:cNvPr>
          <p:cNvCxnSpPr/>
          <p:nvPr userDrawn="1"/>
        </p:nvCxnSpPr>
        <p:spPr>
          <a:xfrm>
            <a:off x="11972132" y="225425"/>
            <a:ext cx="0" cy="640715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4AB393D4-A522-CB75-9218-0EACF5010188}"/>
              </a:ext>
            </a:extLst>
          </p:cNvPr>
          <p:cNvCxnSpPr/>
          <p:nvPr userDrawn="1"/>
        </p:nvCxnSpPr>
        <p:spPr>
          <a:xfrm>
            <a:off x="8182010" y="225425"/>
            <a:ext cx="0" cy="640715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Title 1">
            <a:extLst>
              <a:ext uri="{FF2B5EF4-FFF2-40B4-BE49-F238E27FC236}">
                <a16:creationId xmlns:a16="http://schemas.microsoft.com/office/drawing/2014/main" id="{D5FDEEF9-715C-51F9-92A8-7B5EB1CDB5A3}"/>
              </a:ext>
            </a:extLst>
          </p:cNvPr>
          <p:cNvSpPr>
            <a:spLocks noGrp="1"/>
          </p:cNvSpPr>
          <p:nvPr>
            <p:ph type="title"/>
          </p:nvPr>
        </p:nvSpPr>
        <p:spPr>
          <a:xfrm>
            <a:off x="289559" y="225426"/>
            <a:ext cx="7671101" cy="2077199"/>
          </a:xfrm>
        </p:spPr>
        <p:txBody>
          <a:bodyPr>
            <a:noAutofit/>
          </a:bodyPr>
          <a:lstStyle>
            <a:lvl1pPr>
              <a:defRPr>
                <a:solidFill>
                  <a:schemeClr val="bg1"/>
                </a:solidFill>
              </a:defRPr>
            </a:lvl1pPr>
          </a:lstStyle>
          <a:p>
            <a:r>
              <a:rPr lang="en-US"/>
              <a:t>Click to edit Master title style</a:t>
            </a:r>
            <a:endParaRPr lang="en-US" dirty="0"/>
          </a:p>
        </p:txBody>
      </p:sp>
      <p:sp>
        <p:nvSpPr>
          <p:cNvPr id="11" name="Slide Number Placeholder 5">
            <a:extLst>
              <a:ext uri="{FF2B5EF4-FFF2-40B4-BE49-F238E27FC236}">
                <a16:creationId xmlns:a16="http://schemas.microsoft.com/office/drawing/2014/main" id="{878BAB44-124E-65E7-C516-F5275EBE4DF6}"/>
              </a:ext>
            </a:extLst>
          </p:cNvPr>
          <p:cNvSpPr>
            <a:spLocks noGrp="1"/>
          </p:cNvSpPr>
          <p:nvPr>
            <p:ph type="sldNum" sz="quarter" idx="4"/>
          </p:nvPr>
        </p:nvSpPr>
        <p:spPr>
          <a:xfrm>
            <a:off x="8977746" y="6332449"/>
            <a:ext cx="2891881" cy="365125"/>
          </a:xfrm>
          <a:prstGeom prst="rect">
            <a:avLst/>
          </a:prstGeom>
        </p:spPr>
        <p:txBody>
          <a:bodyPr vert="horz" lIns="91440" tIns="45720" rIns="0" bIns="45720" rtlCol="0" anchor="b"/>
          <a:lstStyle>
            <a:lvl1pPr algn="r">
              <a:defRPr sz="800">
                <a:solidFill>
                  <a:schemeClr val="bg1"/>
                </a:solidFill>
                <a:latin typeface="Inter" panose="02000503000000020004" pitchFamily="2" charset="0"/>
                <a:ea typeface="Inter" panose="02000503000000020004" pitchFamily="2" charset="0"/>
                <a:cs typeface="Inter" panose="02000503000000020004" pitchFamily="2" charset="0"/>
              </a:defRPr>
            </a:lvl1pPr>
          </a:lstStyle>
          <a:p>
            <a:fld id="{C290531D-293B-5D42-8EA8-E3B77753EB99}" type="slidenum">
              <a:rPr lang="en-EE"/>
              <a:pPr/>
              <a:t>‹#›</a:t>
            </a:fld>
            <a:endParaRPr lang="en-EE"/>
          </a:p>
        </p:txBody>
      </p:sp>
      <p:sp>
        <p:nvSpPr>
          <p:cNvPr id="8" name="Text Placeholder 8">
            <a:extLst>
              <a:ext uri="{FF2B5EF4-FFF2-40B4-BE49-F238E27FC236}">
                <a16:creationId xmlns:a16="http://schemas.microsoft.com/office/drawing/2014/main" id="{5236639A-7907-3115-2C3D-7F307395D483}"/>
              </a:ext>
            </a:extLst>
          </p:cNvPr>
          <p:cNvSpPr>
            <a:spLocks noGrp="1"/>
          </p:cNvSpPr>
          <p:nvPr>
            <p:ph type="body" sz="quarter" idx="10"/>
          </p:nvPr>
        </p:nvSpPr>
        <p:spPr>
          <a:xfrm>
            <a:off x="288926" y="2892425"/>
            <a:ext cx="7671102" cy="3740150"/>
          </a:xfrm>
        </p:spPr>
        <p:txBody>
          <a:bodyPr numCol="1"/>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EE"/>
          </a:p>
        </p:txBody>
      </p:sp>
    </p:spTree>
    <p:extLst>
      <p:ext uri="{BB962C8B-B14F-4D97-AF65-F5344CB8AC3E}">
        <p14:creationId xmlns:p14="http://schemas.microsoft.com/office/powerpoint/2010/main" val="374504424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abel+graafik">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92088" y="225426"/>
            <a:ext cx="7671101" cy="365125"/>
          </a:xfrm>
        </p:spPr>
        <p:txBody>
          <a:bodyPr lIns="0" rIns="90000">
            <a:noAutofit/>
          </a:bodyPr>
          <a:lstStyle>
            <a:lvl1pPr>
              <a:defRPr sz="3200"/>
            </a:lvl1pPr>
          </a:lstStyle>
          <a:p>
            <a:r>
              <a:rPr lang="en-GB" dirty="0"/>
              <a:t>Click to edit Master title style</a:t>
            </a:r>
            <a:endParaRPr lang="en-US" dirty="0"/>
          </a:p>
        </p:txBody>
      </p:sp>
      <p:sp>
        <p:nvSpPr>
          <p:cNvPr id="14" name="Content Placeholder 13">
            <a:extLst>
              <a:ext uri="{FF2B5EF4-FFF2-40B4-BE49-F238E27FC236}">
                <a16:creationId xmlns:a16="http://schemas.microsoft.com/office/drawing/2014/main" id="{5345AFF4-CA6B-3003-D59C-08050FDB90F1}"/>
              </a:ext>
            </a:extLst>
          </p:cNvPr>
          <p:cNvSpPr>
            <a:spLocks noGrp="1"/>
          </p:cNvSpPr>
          <p:nvPr>
            <p:ph sz="quarter" idx="10"/>
          </p:nvPr>
        </p:nvSpPr>
        <p:spPr>
          <a:xfrm>
            <a:off x="192088" y="950913"/>
            <a:ext cx="7670800" cy="444500"/>
          </a:xfrm>
        </p:spPr>
        <p:txBody>
          <a:bodyPr lIns="0" rIns="90000" anchor="b">
            <a:noAutofit/>
          </a:bodyPr>
          <a:lstStyle>
            <a:lvl1pPr>
              <a:defRPr sz="1400"/>
            </a:lvl1pPr>
            <a:lvl2pPr>
              <a:defRPr sz="1400"/>
            </a:lvl2pPr>
            <a:lvl3pPr>
              <a:defRPr sz="1400"/>
            </a:lvl3pPr>
            <a:lvl4pPr>
              <a:defRPr sz="1400"/>
            </a:lvl4pPr>
            <a:lvl5pPr>
              <a:defRPr sz="14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EE"/>
          </a:p>
        </p:txBody>
      </p:sp>
      <p:sp>
        <p:nvSpPr>
          <p:cNvPr id="4" name="Table Placeholder 3">
            <a:extLst>
              <a:ext uri="{FF2B5EF4-FFF2-40B4-BE49-F238E27FC236}">
                <a16:creationId xmlns:a16="http://schemas.microsoft.com/office/drawing/2014/main" id="{B77DDD13-3432-81C7-184B-836D8B1209AE}"/>
              </a:ext>
            </a:extLst>
          </p:cNvPr>
          <p:cNvSpPr>
            <a:spLocks noGrp="1"/>
          </p:cNvSpPr>
          <p:nvPr>
            <p:ph type="tbl" sz="quarter" idx="11"/>
          </p:nvPr>
        </p:nvSpPr>
        <p:spPr>
          <a:xfrm>
            <a:off x="192088" y="2224995"/>
            <a:ext cx="5773283" cy="3836080"/>
          </a:xfrm>
        </p:spPr>
        <p:txBody>
          <a:bodyPr lIns="0"/>
          <a:lstStyle/>
          <a:p>
            <a:r>
              <a:rPr lang="en-GB"/>
              <a:t>Click icon to add table</a:t>
            </a:r>
            <a:endParaRPr lang="en-EE"/>
          </a:p>
        </p:txBody>
      </p:sp>
      <p:sp>
        <p:nvSpPr>
          <p:cNvPr id="8" name="Chart Placeholder 7">
            <a:extLst>
              <a:ext uri="{FF2B5EF4-FFF2-40B4-BE49-F238E27FC236}">
                <a16:creationId xmlns:a16="http://schemas.microsoft.com/office/drawing/2014/main" id="{7B77D3BB-BA4E-F133-6D66-3F407A89A1BC}"/>
              </a:ext>
            </a:extLst>
          </p:cNvPr>
          <p:cNvSpPr>
            <a:spLocks noGrp="1"/>
          </p:cNvSpPr>
          <p:nvPr>
            <p:ph type="chart" sz="quarter" idx="12"/>
          </p:nvPr>
        </p:nvSpPr>
        <p:spPr>
          <a:xfrm>
            <a:off x="6226630" y="2226276"/>
            <a:ext cx="5773282" cy="3844324"/>
          </a:xfrm>
        </p:spPr>
        <p:txBody>
          <a:bodyPr lIns="0"/>
          <a:lstStyle/>
          <a:p>
            <a:r>
              <a:rPr lang="en-GB"/>
              <a:t>Click icon to add chart</a:t>
            </a:r>
            <a:endParaRPr lang="en-EE"/>
          </a:p>
        </p:txBody>
      </p:sp>
      <p:sp>
        <p:nvSpPr>
          <p:cNvPr id="13" name="Content Placeholder 12">
            <a:extLst>
              <a:ext uri="{FF2B5EF4-FFF2-40B4-BE49-F238E27FC236}">
                <a16:creationId xmlns:a16="http://schemas.microsoft.com/office/drawing/2014/main" id="{5BDC37F8-2EC8-6814-7991-D623287AC5EF}"/>
              </a:ext>
            </a:extLst>
          </p:cNvPr>
          <p:cNvSpPr>
            <a:spLocks noGrp="1"/>
          </p:cNvSpPr>
          <p:nvPr>
            <p:ph sz="quarter" idx="13"/>
          </p:nvPr>
        </p:nvSpPr>
        <p:spPr>
          <a:xfrm>
            <a:off x="192088" y="1657262"/>
            <a:ext cx="5773737" cy="434975"/>
          </a:xfrm>
        </p:spPr>
        <p:txBody>
          <a:bodyPr lIns="0" anchor="t">
            <a:noAutofit/>
          </a:bodyPr>
          <a:lstStyle>
            <a:lvl1pPr>
              <a:defRPr sz="1400"/>
            </a:lvl1pPr>
            <a:lvl2pPr>
              <a:defRPr sz="1400"/>
            </a:lvl2pPr>
            <a:lvl3pPr>
              <a:defRPr sz="1400"/>
            </a:lvl3pPr>
            <a:lvl4pPr>
              <a:defRPr sz="1400"/>
            </a:lvl4pPr>
            <a:lvl5pPr>
              <a:defRPr sz="14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EE"/>
          </a:p>
        </p:txBody>
      </p:sp>
      <p:sp>
        <p:nvSpPr>
          <p:cNvPr id="15" name="Content Placeholder 12">
            <a:extLst>
              <a:ext uri="{FF2B5EF4-FFF2-40B4-BE49-F238E27FC236}">
                <a16:creationId xmlns:a16="http://schemas.microsoft.com/office/drawing/2014/main" id="{443F4583-E18E-AE29-20DC-609A3017AA44}"/>
              </a:ext>
            </a:extLst>
          </p:cNvPr>
          <p:cNvSpPr>
            <a:spLocks noGrp="1"/>
          </p:cNvSpPr>
          <p:nvPr>
            <p:ph sz="quarter" idx="14"/>
          </p:nvPr>
        </p:nvSpPr>
        <p:spPr>
          <a:xfrm>
            <a:off x="6209710" y="1657262"/>
            <a:ext cx="5773737" cy="434975"/>
          </a:xfrm>
        </p:spPr>
        <p:txBody>
          <a:bodyPr lIns="0" anchor="t">
            <a:noAutofit/>
          </a:bodyPr>
          <a:lstStyle>
            <a:lvl1pPr>
              <a:defRPr sz="1400"/>
            </a:lvl1pPr>
            <a:lvl2pPr>
              <a:defRPr sz="1400"/>
            </a:lvl2pPr>
            <a:lvl3pPr>
              <a:defRPr sz="1400"/>
            </a:lvl3pPr>
            <a:lvl4pPr>
              <a:defRPr sz="1400"/>
            </a:lvl4pPr>
            <a:lvl5pPr>
              <a:defRPr sz="14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EE"/>
          </a:p>
        </p:txBody>
      </p:sp>
      <p:cxnSp>
        <p:nvCxnSpPr>
          <p:cNvPr id="3" name="Straight Connector 2">
            <a:extLst>
              <a:ext uri="{FF2B5EF4-FFF2-40B4-BE49-F238E27FC236}">
                <a16:creationId xmlns:a16="http://schemas.microsoft.com/office/drawing/2014/main" id="{B63ADF8C-8500-9219-A71D-4C3324572FEE}"/>
              </a:ext>
            </a:extLst>
          </p:cNvPr>
          <p:cNvCxnSpPr>
            <a:cxnSpLocks/>
          </p:cNvCxnSpPr>
          <p:nvPr userDrawn="1"/>
        </p:nvCxnSpPr>
        <p:spPr>
          <a:xfrm>
            <a:off x="192088" y="1485132"/>
            <a:ext cx="11780837"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E8E32EBB-18D0-1825-F0A2-E08639272FAF}"/>
              </a:ext>
            </a:extLst>
          </p:cNvPr>
          <p:cNvSpPr>
            <a:spLocks noGrp="1"/>
          </p:cNvSpPr>
          <p:nvPr>
            <p:ph type="sldNum" sz="quarter" idx="4"/>
          </p:nvPr>
        </p:nvSpPr>
        <p:spPr>
          <a:xfrm>
            <a:off x="8977746" y="6332449"/>
            <a:ext cx="2891881" cy="365125"/>
          </a:xfrm>
          <a:prstGeom prst="rect">
            <a:avLst/>
          </a:prstGeom>
        </p:spPr>
        <p:txBody>
          <a:bodyPr vert="horz" lIns="91440" tIns="45720" rIns="0" bIns="45720" rtlCol="0" anchor="b"/>
          <a:lstStyle>
            <a:lvl1pPr algn="r">
              <a:defRPr sz="800">
                <a:solidFill>
                  <a:schemeClr val="accent1"/>
                </a:solidFill>
                <a:latin typeface="Inter" panose="02000503000000020004" pitchFamily="2" charset="0"/>
                <a:ea typeface="Inter" panose="02000503000000020004" pitchFamily="2" charset="0"/>
                <a:cs typeface="Inter" panose="02000503000000020004" pitchFamily="2" charset="0"/>
              </a:defRPr>
            </a:lvl1pPr>
          </a:lstStyle>
          <a:p>
            <a:fld id="{C290531D-293B-5D42-8EA8-E3B77753EB99}" type="slidenum">
              <a:rPr lang="en-EE"/>
              <a:pPr/>
              <a:t>‹#›</a:t>
            </a:fld>
            <a:endParaRPr lang="en-EE"/>
          </a:p>
        </p:txBody>
      </p:sp>
    </p:spTree>
    <p:extLst>
      <p:ext uri="{BB962C8B-B14F-4D97-AF65-F5344CB8AC3E}">
        <p14:creationId xmlns:p14="http://schemas.microsoft.com/office/powerpoint/2010/main" val="149631371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ekst+tabel">
    <p:spTree>
      <p:nvGrpSpPr>
        <p:cNvPr id="1" name=""/>
        <p:cNvGrpSpPr/>
        <p:nvPr/>
      </p:nvGrpSpPr>
      <p:grpSpPr>
        <a:xfrm>
          <a:off x="0" y="0"/>
          <a:ext cx="0" cy="0"/>
          <a:chOff x="0" y="0"/>
          <a:chExt cx="0" cy="0"/>
        </a:xfrm>
      </p:grpSpPr>
      <p:sp>
        <p:nvSpPr>
          <p:cNvPr id="2" name="Title 1"/>
          <p:cNvSpPr>
            <a:spLocks noGrp="1"/>
          </p:cNvSpPr>
          <p:nvPr>
            <p:ph type="title"/>
          </p:nvPr>
        </p:nvSpPr>
        <p:spPr>
          <a:xfrm>
            <a:off x="289559" y="225425"/>
            <a:ext cx="5691021" cy="1325563"/>
          </a:xfrm>
        </p:spPr>
        <p:txBody>
          <a:bodyPr/>
          <a:lstStyle/>
          <a:p>
            <a:r>
              <a:rPr lang="en-GB" dirty="0"/>
              <a:t>Click to edit Master title style</a:t>
            </a:r>
            <a:endParaRPr lang="en-US" dirty="0"/>
          </a:p>
        </p:txBody>
      </p:sp>
      <p:cxnSp>
        <p:nvCxnSpPr>
          <p:cNvPr id="7" name="Straight Connector 6">
            <a:extLst>
              <a:ext uri="{FF2B5EF4-FFF2-40B4-BE49-F238E27FC236}">
                <a16:creationId xmlns:a16="http://schemas.microsoft.com/office/drawing/2014/main" id="{D175AAA5-9BBB-0878-4812-487D05511A91}"/>
              </a:ext>
            </a:extLst>
          </p:cNvPr>
          <p:cNvCxnSpPr>
            <a:cxnSpLocks/>
          </p:cNvCxnSpPr>
          <p:nvPr userDrawn="1"/>
        </p:nvCxnSpPr>
        <p:spPr>
          <a:xfrm>
            <a:off x="6096000" y="225425"/>
            <a:ext cx="0" cy="640715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84A15B4E-DF9D-EC65-E6AE-F9A1D72B222B}"/>
              </a:ext>
            </a:extLst>
          </p:cNvPr>
          <p:cNvCxnSpPr/>
          <p:nvPr userDrawn="1"/>
        </p:nvCxnSpPr>
        <p:spPr>
          <a:xfrm>
            <a:off x="192088" y="225425"/>
            <a:ext cx="0" cy="640715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B12F6B23-1C0A-7268-41F0-E938939713FC}"/>
              </a:ext>
            </a:extLst>
          </p:cNvPr>
          <p:cNvCxnSpPr/>
          <p:nvPr userDrawn="1"/>
        </p:nvCxnSpPr>
        <p:spPr>
          <a:xfrm>
            <a:off x="11972132" y="225425"/>
            <a:ext cx="0" cy="640715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8" name="Table Placeholder 7">
            <a:extLst>
              <a:ext uri="{FF2B5EF4-FFF2-40B4-BE49-F238E27FC236}">
                <a16:creationId xmlns:a16="http://schemas.microsoft.com/office/drawing/2014/main" id="{F28B4BFE-E463-7A04-C81A-3AE85714A86B}"/>
              </a:ext>
            </a:extLst>
          </p:cNvPr>
          <p:cNvSpPr>
            <a:spLocks noGrp="1"/>
          </p:cNvSpPr>
          <p:nvPr>
            <p:ph type="tbl" sz="quarter" idx="10"/>
          </p:nvPr>
        </p:nvSpPr>
        <p:spPr>
          <a:xfrm>
            <a:off x="6218238" y="225425"/>
            <a:ext cx="5634037" cy="6407150"/>
          </a:xfrm>
        </p:spPr>
        <p:txBody>
          <a:bodyPr/>
          <a:lstStyle/>
          <a:p>
            <a:r>
              <a:rPr lang="en-GB"/>
              <a:t>Click icon to add table</a:t>
            </a:r>
            <a:endParaRPr lang="en-EE"/>
          </a:p>
        </p:txBody>
      </p:sp>
      <p:sp>
        <p:nvSpPr>
          <p:cNvPr id="4" name="Content Placeholder 2">
            <a:extLst>
              <a:ext uri="{FF2B5EF4-FFF2-40B4-BE49-F238E27FC236}">
                <a16:creationId xmlns:a16="http://schemas.microsoft.com/office/drawing/2014/main" id="{C1E00E36-0A11-B950-1C1F-C41B655C1CCC}"/>
              </a:ext>
            </a:extLst>
          </p:cNvPr>
          <p:cNvSpPr>
            <a:spLocks noGrp="1"/>
          </p:cNvSpPr>
          <p:nvPr>
            <p:ph idx="1"/>
          </p:nvPr>
        </p:nvSpPr>
        <p:spPr>
          <a:xfrm>
            <a:off x="289559" y="2892830"/>
            <a:ext cx="5691020" cy="3739744"/>
          </a:xfrm>
        </p:spPr>
        <p:txBody>
          <a:bodyPr tIns="0" bIns="0" anchor="t" anchorCtr="0">
            <a:noAutofit/>
          </a:bodyPr>
          <a:lstStyle>
            <a:lvl1pPr marL="0" indent="0">
              <a:buFont typeface="Arial" panose="020B0604020202020204" pitchFamily="34" charset="0"/>
              <a:buNone/>
              <a:defRPr sz="1800"/>
            </a:lvl1pPr>
            <a:lvl2pPr marL="742950" indent="-285750">
              <a:buFont typeface="Arial" panose="020B0604020202020204" pitchFamily="34" charset="0"/>
              <a:buChar char="•"/>
              <a:defRPr/>
            </a:lvl2pPr>
            <a:lvl3pPr marL="1200150" indent="-285750">
              <a:buFont typeface="Arial" panose="020B0604020202020204" pitchFamily="34" charset="0"/>
              <a:buChar char="•"/>
              <a:defRPr/>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78012770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Video viide">
    <p:spTree>
      <p:nvGrpSpPr>
        <p:cNvPr id="1" name=""/>
        <p:cNvGrpSpPr/>
        <p:nvPr/>
      </p:nvGrpSpPr>
      <p:grpSpPr>
        <a:xfrm>
          <a:off x="0" y="0"/>
          <a:ext cx="0" cy="0"/>
          <a:chOff x="0" y="0"/>
          <a:chExt cx="0" cy="0"/>
        </a:xfrm>
      </p:grpSpPr>
      <p:sp>
        <p:nvSpPr>
          <p:cNvPr id="2" name="Title 1"/>
          <p:cNvSpPr>
            <a:spLocks noGrp="1"/>
          </p:cNvSpPr>
          <p:nvPr>
            <p:ph type="title"/>
          </p:nvPr>
        </p:nvSpPr>
        <p:spPr>
          <a:xfrm>
            <a:off x="289559" y="225425"/>
            <a:ext cx="5691021" cy="1325563"/>
          </a:xfrm>
        </p:spPr>
        <p:txBody>
          <a:bodyPr/>
          <a:lstStyle/>
          <a:p>
            <a:r>
              <a:rPr lang="en-GB" dirty="0"/>
              <a:t>Click to edit Master title style</a:t>
            </a:r>
            <a:endParaRPr lang="en-US" dirty="0"/>
          </a:p>
        </p:txBody>
      </p:sp>
      <p:cxnSp>
        <p:nvCxnSpPr>
          <p:cNvPr id="7" name="Straight Connector 6">
            <a:extLst>
              <a:ext uri="{FF2B5EF4-FFF2-40B4-BE49-F238E27FC236}">
                <a16:creationId xmlns:a16="http://schemas.microsoft.com/office/drawing/2014/main" id="{D175AAA5-9BBB-0878-4812-487D05511A91}"/>
              </a:ext>
            </a:extLst>
          </p:cNvPr>
          <p:cNvCxnSpPr>
            <a:cxnSpLocks/>
          </p:cNvCxnSpPr>
          <p:nvPr userDrawn="1"/>
        </p:nvCxnSpPr>
        <p:spPr>
          <a:xfrm>
            <a:off x="6096000" y="225425"/>
            <a:ext cx="0" cy="640715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84A15B4E-DF9D-EC65-E6AE-F9A1D72B222B}"/>
              </a:ext>
            </a:extLst>
          </p:cNvPr>
          <p:cNvCxnSpPr/>
          <p:nvPr userDrawn="1"/>
        </p:nvCxnSpPr>
        <p:spPr>
          <a:xfrm>
            <a:off x="192088" y="225425"/>
            <a:ext cx="0" cy="640715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B12F6B23-1C0A-7268-41F0-E938939713FC}"/>
              </a:ext>
            </a:extLst>
          </p:cNvPr>
          <p:cNvCxnSpPr/>
          <p:nvPr userDrawn="1"/>
        </p:nvCxnSpPr>
        <p:spPr>
          <a:xfrm>
            <a:off x="11972132" y="225425"/>
            <a:ext cx="0" cy="640715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4" name="Content Placeholder 2">
            <a:extLst>
              <a:ext uri="{FF2B5EF4-FFF2-40B4-BE49-F238E27FC236}">
                <a16:creationId xmlns:a16="http://schemas.microsoft.com/office/drawing/2014/main" id="{C1E00E36-0A11-B950-1C1F-C41B655C1CCC}"/>
              </a:ext>
            </a:extLst>
          </p:cNvPr>
          <p:cNvSpPr>
            <a:spLocks noGrp="1"/>
          </p:cNvSpPr>
          <p:nvPr>
            <p:ph idx="1"/>
          </p:nvPr>
        </p:nvSpPr>
        <p:spPr>
          <a:xfrm>
            <a:off x="289559" y="2892830"/>
            <a:ext cx="5691020" cy="3739744"/>
          </a:xfrm>
        </p:spPr>
        <p:txBody>
          <a:bodyPr tIns="0" bIns="0" anchor="t" anchorCtr="0">
            <a:noAutofit/>
          </a:bodyPr>
          <a:lstStyle>
            <a:lvl1pPr marL="0" indent="0">
              <a:buFont typeface="Arial" panose="020B0604020202020204" pitchFamily="34" charset="0"/>
              <a:buNone/>
              <a:defRPr sz="1800"/>
            </a:lvl1pPr>
            <a:lvl2pPr marL="742950" indent="-285750">
              <a:buFont typeface="Arial" panose="020B0604020202020204" pitchFamily="34" charset="0"/>
              <a:buChar char="•"/>
              <a:defRPr/>
            </a:lvl2pPr>
            <a:lvl3pPr marL="1200150" indent="-285750">
              <a:buFont typeface="Arial" panose="020B0604020202020204" pitchFamily="34" charset="0"/>
              <a:buChar char="•"/>
              <a:defRPr/>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31624171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ekst+graafik">
    <p:spTree>
      <p:nvGrpSpPr>
        <p:cNvPr id="1" name=""/>
        <p:cNvGrpSpPr/>
        <p:nvPr/>
      </p:nvGrpSpPr>
      <p:grpSpPr>
        <a:xfrm>
          <a:off x="0" y="0"/>
          <a:ext cx="0" cy="0"/>
          <a:chOff x="0" y="0"/>
          <a:chExt cx="0" cy="0"/>
        </a:xfrm>
      </p:grpSpPr>
      <p:sp>
        <p:nvSpPr>
          <p:cNvPr id="2" name="Title 1"/>
          <p:cNvSpPr>
            <a:spLocks noGrp="1"/>
          </p:cNvSpPr>
          <p:nvPr>
            <p:ph type="title"/>
          </p:nvPr>
        </p:nvSpPr>
        <p:spPr>
          <a:xfrm>
            <a:off x="289559" y="225425"/>
            <a:ext cx="5691021" cy="1325563"/>
          </a:xfrm>
        </p:spPr>
        <p:txBody>
          <a:bodyPr/>
          <a:lstStyle/>
          <a:p>
            <a:r>
              <a:rPr lang="en-GB" dirty="0"/>
              <a:t>Click to edit Master title style</a:t>
            </a:r>
            <a:endParaRPr lang="en-US" dirty="0"/>
          </a:p>
        </p:txBody>
      </p:sp>
      <p:cxnSp>
        <p:nvCxnSpPr>
          <p:cNvPr id="7" name="Straight Connector 6">
            <a:extLst>
              <a:ext uri="{FF2B5EF4-FFF2-40B4-BE49-F238E27FC236}">
                <a16:creationId xmlns:a16="http://schemas.microsoft.com/office/drawing/2014/main" id="{D175AAA5-9BBB-0878-4812-487D05511A91}"/>
              </a:ext>
            </a:extLst>
          </p:cNvPr>
          <p:cNvCxnSpPr>
            <a:cxnSpLocks/>
          </p:cNvCxnSpPr>
          <p:nvPr userDrawn="1"/>
        </p:nvCxnSpPr>
        <p:spPr>
          <a:xfrm>
            <a:off x="6096000" y="225425"/>
            <a:ext cx="0" cy="640715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84A15B4E-DF9D-EC65-E6AE-F9A1D72B222B}"/>
              </a:ext>
            </a:extLst>
          </p:cNvPr>
          <p:cNvCxnSpPr/>
          <p:nvPr userDrawn="1"/>
        </p:nvCxnSpPr>
        <p:spPr>
          <a:xfrm>
            <a:off x="192088" y="225425"/>
            <a:ext cx="0" cy="640715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B12F6B23-1C0A-7268-41F0-E938939713FC}"/>
              </a:ext>
            </a:extLst>
          </p:cNvPr>
          <p:cNvCxnSpPr/>
          <p:nvPr userDrawn="1"/>
        </p:nvCxnSpPr>
        <p:spPr>
          <a:xfrm>
            <a:off x="11972132" y="225425"/>
            <a:ext cx="0" cy="640715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0" name="Chart Placeholder 8">
            <a:extLst>
              <a:ext uri="{FF2B5EF4-FFF2-40B4-BE49-F238E27FC236}">
                <a16:creationId xmlns:a16="http://schemas.microsoft.com/office/drawing/2014/main" id="{B409C063-F1FE-D93B-1827-5BA6DF25EFFC}"/>
              </a:ext>
            </a:extLst>
          </p:cNvPr>
          <p:cNvSpPr>
            <a:spLocks noGrp="1"/>
          </p:cNvSpPr>
          <p:nvPr>
            <p:ph type="chart" sz="quarter" idx="11"/>
          </p:nvPr>
        </p:nvSpPr>
        <p:spPr>
          <a:xfrm>
            <a:off x="6218238" y="225425"/>
            <a:ext cx="5634037" cy="6407150"/>
          </a:xfrm>
        </p:spPr>
        <p:txBody>
          <a:bodyPr/>
          <a:lstStyle/>
          <a:p>
            <a:r>
              <a:rPr lang="en-GB"/>
              <a:t>Click icon to add chart</a:t>
            </a:r>
            <a:endParaRPr lang="en-EE"/>
          </a:p>
        </p:txBody>
      </p:sp>
      <p:sp>
        <p:nvSpPr>
          <p:cNvPr id="3" name="Text Placeholder 8">
            <a:extLst>
              <a:ext uri="{FF2B5EF4-FFF2-40B4-BE49-F238E27FC236}">
                <a16:creationId xmlns:a16="http://schemas.microsoft.com/office/drawing/2014/main" id="{CB7A4DB2-8A0F-DB1A-29CD-E3F7C46E7B1F}"/>
              </a:ext>
            </a:extLst>
          </p:cNvPr>
          <p:cNvSpPr>
            <a:spLocks noGrp="1"/>
          </p:cNvSpPr>
          <p:nvPr>
            <p:ph type="body" sz="quarter" idx="10"/>
          </p:nvPr>
        </p:nvSpPr>
        <p:spPr>
          <a:xfrm>
            <a:off x="288926" y="2892425"/>
            <a:ext cx="5685156" cy="3740150"/>
          </a:xfrm>
        </p:spPr>
        <p:txBody>
          <a:bodyPr numCol="1"/>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EE"/>
          </a:p>
        </p:txBody>
      </p:sp>
    </p:spTree>
    <p:extLst>
      <p:ext uri="{BB962C8B-B14F-4D97-AF65-F5344CB8AC3E}">
        <p14:creationId xmlns:p14="http://schemas.microsoft.com/office/powerpoint/2010/main" val="16729996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lõpuslaid">
    <p:spTree>
      <p:nvGrpSpPr>
        <p:cNvPr id="1" name=""/>
        <p:cNvGrpSpPr/>
        <p:nvPr/>
      </p:nvGrpSpPr>
      <p:grpSpPr>
        <a:xfrm>
          <a:off x="0" y="0"/>
          <a:ext cx="0" cy="0"/>
          <a:chOff x="0" y="0"/>
          <a:chExt cx="0" cy="0"/>
        </a:xfrm>
      </p:grpSpPr>
      <p:sp>
        <p:nvSpPr>
          <p:cNvPr id="2" name="Title 1"/>
          <p:cNvSpPr>
            <a:spLocks noGrp="1"/>
          </p:cNvSpPr>
          <p:nvPr>
            <p:ph type="title"/>
          </p:nvPr>
        </p:nvSpPr>
        <p:spPr>
          <a:xfrm>
            <a:off x="289559" y="225426"/>
            <a:ext cx="7790408" cy="2077199"/>
          </a:xfrm>
        </p:spPr>
        <p:txBody>
          <a:bodyPr>
            <a:noAutofit/>
          </a:bodyPr>
          <a:lstStyle/>
          <a:p>
            <a:r>
              <a:rPr lang="en-GB" dirty="0"/>
              <a:t>Click to edit Master title style</a:t>
            </a:r>
            <a:endParaRPr lang="en-US" dirty="0"/>
          </a:p>
        </p:txBody>
      </p:sp>
      <p:sp>
        <p:nvSpPr>
          <p:cNvPr id="8" name="Freeform 5">
            <a:extLst>
              <a:ext uri="{FF2B5EF4-FFF2-40B4-BE49-F238E27FC236}">
                <a16:creationId xmlns:a16="http://schemas.microsoft.com/office/drawing/2014/main" id="{D4A785C0-3747-C136-50FF-4C8C2F009A06}"/>
              </a:ext>
            </a:extLst>
          </p:cNvPr>
          <p:cNvSpPr>
            <a:spLocks noEditPoints="1"/>
          </p:cNvSpPr>
          <p:nvPr userDrawn="1"/>
        </p:nvSpPr>
        <p:spPr bwMode="auto">
          <a:xfrm>
            <a:off x="344948" y="6287131"/>
            <a:ext cx="1539475" cy="345443"/>
          </a:xfrm>
          <a:custGeom>
            <a:avLst/>
            <a:gdLst>
              <a:gd name="T0" fmla="*/ 6664 w 19606"/>
              <a:gd name="T1" fmla="*/ 3625 h 4402"/>
              <a:gd name="T2" fmla="*/ 7599 w 19606"/>
              <a:gd name="T3" fmla="*/ 4311 h 4402"/>
              <a:gd name="T4" fmla="*/ 7460 w 19606"/>
              <a:gd name="T5" fmla="*/ 1834 h 4402"/>
              <a:gd name="T6" fmla="*/ 4115 w 19606"/>
              <a:gd name="T7" fmla="*/ 359 h 4402"/>
              <a:gd name="T8" fmla="*/ 5432 w 19606"/>
              <a:gd name="T9" fmla="*/ 675 h 4402"/>
              <a:gd name="T10" fmla="*/ 6628 w 19606"/>
              <a:gd name="T11" fmla="*/ 2350 h 4402"/>
              <a:gd name="T12" fmla="*/ 3059 w 19606"/>
              <a:gd name="T13" fmla="*/ 3079 h 4402"/>
              <a:gd name="T14" fmla="*/ 1384 w 19606"/>
              <a:gd name="T15" fmla="*/ 4311 h 4402"/>
              <a:gd name="T16" fmla="*/ 2136 w 19606"/>
              <a:gd name="T17" fmla="*/ 730 h 4402"/>
              <a:gd name="T18" fmla="*/ 3520 w 19606"/>
              <a:gd name="T19" fmla="*/ 62 h 4402"/>
              <a:gd name="T20" fmla="*/ 0 w 19606"/>
              <a:gd name="T21" fmla="*/ 730 h 4402"/>
              <a:gd name="T22" fmla="*/ 1384 w 19606"/>
              <a:gd name="T23" fmla="*/ 4311 h 4402"/>
              <a:gd name="T24" fmla="*/ 3812 w 19606"/>
              <a:gd name="T25" fmla="*/ 3079 h 4402"/>
              <a:gd name="T26" fmla="*/ 6306 w 19606"/>
              <a:gd name="T27" fmla="*/ 2963 h 4402"/>
              <a:gd name="T28" fmla="*/ 8285 w 19606"/>
              <a:gd name="T29" fmla="*/ 4311 h 4402"/>
              <a:gd name="T30" fmla="*/ 9026 w 19606"/>
              <a:gd name="T31" fmla="*/ 2848 h 4402"/>
              <a:gd name="T32" fmla="*/ 10901 w 19606"/>
              <a:gd name="T33" fmla="*/ 4311 h 4402"/>
              <a:gd name="T34" fmla="*/ 10895 w 19606"/>
              <a:gd name="T35" fmla="*/ 2654 h 4402"/>
              <a:gd name="T36" fmla="*/ 10112 w 19606"/>
              <a:gd name="T37" fmla="*/ 62 h 4402"/>
              <a:gd name="T38" fmla="*/ 8285 w 19606"/>
              <a:gd name="T39" fmla="*/ 4311 h 4402"/>
              <a:gd name="T40" fmla="*/ 9026 w 19606"/>
              <a:gd name="T41" fmla="*/ 730 h 4402"/>
              <a:gd name="T42" fmla="*/ 10932 w 19606"/>
              <a:gd name="T43" fmla="*/ 1458 h 4402"/>
              <a:gd name="T44" fmla="*/ 9026 w 19606"/>
              <a:gd name="T45" fmla="*/ 2192 h 4402"/>
              <a:gd name="T46" fmla="*/ 14088 w 19606"/>
              <a:gd name="T47" fmla="*/ 4311 h 4402"/>
              <a:gd name="T48" fmla="*/ 15472 w 19606"/>
              <a:gd name="T49" fmla="*/ 730 h 4402"/>
              <a:gd name="T50" fmla="*/ 11951 w 19606"/>
              <a:gd name="T51" fmla="*/ 62 h 4402"/>
              <a:gd name="T52" fmla="*/ 13335 w 19606"/>
              <a:gd name="T53" fmla="*/ 730 h 4402"/>
              <a:gd name="T54" fmla="*/ 17554 w 19606"/>
              <a:gd name="T55" fmla="*/ 4372 h 4402"/>
              <a:gd name="T56" fmla="*/ 19606 w 19606"/>
              <a:gd name="T57" fmla="*/ 3030 h 4402"/>
              <a:gd name="T58" fmla="*/ 18865 w 19606"/>
              <a:gd name="T59" fmla="*/ 62 h 4402"/>
              <a:gd name="T60" fmla="*/ 18040 w 19606"/>
              <a:gd name="T61" fmla="*/ 3716 h 4402"/>
              <a:gd name="T62" fmla="*/ 16729 w 19606"/>
              <a:gd name="T63" fmla="*/ 3030 h 4402"/>
              <a:gd name="T64" fmla="*/ 15988 w 19606"/>
              <a:gd name="T65" fmla="*/ 62 h 4402"/>
              <a:gd name="T66" fmla="*/ 17554 w 19606"/>
              <a:gd name="T67" fmla="*/ 4372 h 44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606" h="4402">
                <a:moveTo>
                  <a:pt x="4752" y="4402"/>
                </a:moveTo>
                <a:cubicBezTo>
                  <a:pt x="5487" y="4402"/>
                  <a:pt x="6173" y="4098"/>
                  <a:pt x="6664" y="3625"/>
                </a:cubicBezTo>
                <a:cubicBezTo>
                  <a:pt x="6743" y="3825"/>
                  <a:pt x="6804" y="4056"/>
                  <a:pt x="6853" y="4311"/>
                </a:cubicBezTo>
                <a:cubicBezTo>
                  <a:pt x="7599" y="4311"/>
                  <a:pt x="7599" y="4311"/>
                  <a:pt x="7599" y="4311"/>
                </a:cubicBezTo>
                <a:cubicBezTo>
                  <a:pt x="7514" y="3843"/>
                  <a:pt x="7363" y="3400"/>
                  <a:pt x="7138" y="3018"/>
                </a:cubicBezTo>
                <a:cubicBezTo>
                  <a:pt x="7344" y="2660"/>
                  <a:pt x="7460" y="2253"/>
                  <a:pt x="7460" y="1834"/>
                </a:cubicBezTo>
                <a:cubicBezTo>
                  <a:pt x="7460" y="717"/>
                  <a:pt x="6592" y="1"/>
                  <a:pt x="5432" y="1"/>
                </a:cubicBezTo>
                <a:cubicBezTo>
                  <a:pt x="4969" y="0"/>
                  <a:pt x="4514" y="124"/>
                  <a:pt x="4115" y="359"/>
                </a:cubicBezTo>
                <a:cubicBezTo>
                  <a:pt x="4461" y="960"/>
                  <a:pt x="4461" y="960"/>
                  <a:pt x="4461" y="960"/>
                </a:cubicBezTo>
                <a:cubicBezTo>
                  <a:pt x="4758" y="784"/>
                  <a:pt x="5074" y="675"/>
                  <a:pt x="5432" y="675"/>
                </a:cubicBezTo>
                <a:cubicBezTo>
                  <a:pt x="6221" y="675"/>
                  <a:pt x="6707" y="1148"/>
                  <a:pt x="6707" y="1834"/>
                </a:cubicBezTo>
                <a:cubicBezTo>
                  <a:pt x="6707" y="2010"/>
                  <a:pt x="6677" y="2180"/>
                  <a:pt x="6628" y="2350"/>
                </a:cubicBezTo>
                <a:cubicBezTo>
                  <a:pt x="6179" y="1925"/>
                  <a:pt x="5596" y="1664"/>
                  <a:pt x="4886" y="1664"/>
                </a:cubicBezTo>
                <a:cubicBezTo>
                  <a:pt x="3575" y="1664"/>
                  <a:pt x="3059" y="2435"/>
                  <a:pt x="3059" y="3079"/>
                </a:cubicBezTo>
                <a:cubicBezTo>
                  <a:pt x="3059" y="3862"/>
                  <a:pt x="3751" y="4402"/>
                  <a:pt x="4752" y="4402"/>
                </a:cubicBezTo>
                <a:close/>
                <a:moveTo>
                  <a:pt x="1384" y="4311"/>
                </a:moveTo>
                <a:cubicBezTo>
                  <a:pt x="2136" y="4311"/>
                  <a:pt x="2136" y="4311"/>
                  <a:pt x="2136" y="4311"/>
                </a:cubicBezTo>
                <a:cubicBezTo>
                  <a:pt x="2136" y="730"/>
                  <a:pt x="2136" y="730"/>
                  <a:pt x="2136" y="730"/>
                </a:cubicBezTo>
                <a:cubicBezTo>
                  <a:pt x="3520" y="730"/>
                  <a:pt x="3520" y="730"/>
                  <a:pt x="3520" y="730"/>
                </a:cubicBezTo>
                <a:cubicBezTo>
                  <a:pt x="3520" y="62"/>
                  <a:pt x="3520" y="62"/>
                  <a:pt x="3520" y="62"/>
                </a:cubicBezTo>
                <a:cubicBezTo>
                  <a:pt x="0" y="62"/>
                  <a:pt x="0" y="62"/>
                  <a:pt x="0" y="62"/>
                </a:cubicBezTo>
                <a:cubicBezTo>
                  <a:pt x="0" y="730"/>
                  <a:pt x="0" y="730"/>
                  <a:pt x="0" y="730"/>
                </a:cubicBezTo>
                <a:cubicBezTo>
                  <a:pt x="1384" y="730"/>
                  <a:pt x="1384" y="730"/>
                  <a:pt x="1384" y="730"/>
                </a:cubicBezTo>
                <a:lnTo>
                  <a:pt x="1384" y="4311"/>
                </a:lnTo>
                <a:close/>
                <a:moveTo>
                  <a:pt x="4752" y="3746"/>
                </a:moveTo>
                <a:cubicBezTo>
                  <a:pt x="4164" y="3746"/>
                  <a:pt x="3812" y="3473"/>
                  <a:pt x="3812" y="3079"/>
                </a:cubicBezTo>
                <a:cubicBezTo>
                  <a:pt x="3812" y="2660"/>
                  <a:pt x="4206" y="2308"/>
                  <a:pt x="4886" y="2308"/>
                </a:cubicBezTo>
                <a:cubicBezTo>
                  <a:pt x="5481" y="2308"/>
                  <a:pt x="5960" y="2520"/>
                  <a:pt x="6306" y="2963"/>
                </a:cubicBezTo>
                <a:cubicBezTo>
                  <a:pt x="5954" y="3419"/>
                  <a:pt x="5396" y="3746"/>
                  <a:pt x="4752" y="3746"/>
                </a:cubicBezTo>
                <a:close/>
                <a:moveTo>
                  <a:pt x="8285" y="4311"/>
                </a:moveTo>
                <a:cubicBezTo>
                  <a:pt x="9026" y="4311"/>
                  <a:pt x="9026" y="4311"/>
                  <a:pt x="9026" y="4311"/>
                </a:cubicBezTo>
                <a:cubicBezTo>
                  <a:pt x="9026" y="2848"/>
                  <a:pt x="9026" y="2848"/>
                  <a:pt x="9026" y="2848"/>
                </a:cubicBezTo>
                <a:cubicBezTo>
                  <a:pt x="10185" y="2848"/>
                  <a:pt x="10185" y="2848"/>
                  <a:pt x="10185" y="2848"/>
                </a:cubicBezTo>
                <a:cubicBezTo>
                  <a:pt x="10901" y="4311"/>
                  <a:pt x="10901" y="4311"/>
                  <a:pt x="10901" y="4311"/>
                </a:cubicBezTo>
                <a:cubicBezTo>
                  <a:pt x="11733" y="4311"/>
                  <a:pt x="11733" y="4311"/>
                  <a:pt x="11733" y="4311"/>
                </a:cubicBezTo>
                <a:cubicBezTo>
                  <a:pt x="10895" y="2654"/>
                  <a:pt x="10895" y="2654"/>
                  <a:pt x="10895" y="2654"/>
                </a:cubicBezTo>
                <a:cubicBezTo>
                  <a:pt x="11357" y="2411"/>
                  <a:pt x="11672" y="1962"/>
                  <a:pt x="11672" y="1458"/>
                </a:cubicBezTo>
                <a:cubicBezTo>
                  <a:pt x="11672" y="699"/>
                  <a:pt x="10968" y="62"/>
                  <a:pt x="10112" y="62"/>
                </a:cubicBezTo>
                <a:cubicBezTo>
                  <a:pt x="8285" y="62"/>
                  <a:pt x="8285" y="62"/>
                  <a:pt x="8285" y="62"/>
                </a:cubicBezTo>
                <a:lnTo>
                  <a:pt x="8285" y="4311"/>
                </a:lnTo>
                <a:close/>
                <a:moveTo>
                  <a:pt x="9026" y="2192"/>
                </a:moveTo>
                <a:cubicBezTo>
                  <a:pt x="9026" y="730"/>
                  <a:pt x="9026" y="730"/>
                  <a:pt x="9026" y="730"/>
                </a:cubicBezTo>
                <a:cubicBezTo>
                  <a:pt x="10112" y="730"/>
                  <a:pt x="10112" y="730"/>
                  <a:pt x="10112" y="730"/>
                </a:cubicBezTo>
                <a:cubicBezTo>
                  <a:pt x="10616" y="730"/>
                  <a:pt x="10932" y="997"/>
                  <a:pt x="10932" y="1458"/>
                </a:cubicBezTo>
                <a:cubicBezTo>
                  <a:pt x="10932" y="1919"/>
                  <a:pt x="10616" y="2192"/>
                  <a:pt x="10112" y="2192"/>
                </a:cubicBezTo>
                <a:lnTo>
                  <a:pt x="9026" y="2192"/>
                </a:lnTo>
                <a:close/>
                <a:moveTo>
                  <a:pt x="13335" y="4311"/>
                </a:moveTo>
                <a:cubicBezTo>
                  <a:pt x="14088" y="4311"/>
                  <a:pt x="14088" y="4311"/>
                  <a:pt x="14088" y="4311"/>
                </a:cubicBezTo>
                <a:cubicBezTo>
                  <a:pt x="14088" y="730"/>
                  <a:pt x="14088" y="730"/>
                  <a:pt x="14088" y="730"/>
                </a:cubicBezTo>
                <a:cubicBezTo>
                  <a:pt x="15472" y="730"/>
                  <a:pt x="15472" y="730"/>
                  <a:pt x="15472" y="730"/>
                </a:cubicBezTo>
                <a:cubicBezTo>
                  <a:pt x="15472" y="62"/>
                  <a:pt x="15472" y="62"/>
                  <a:pt x="15472" y="62"/>
                </a:cubicBezTo>
                <a:cubicBezTo>
                  <a:pt x="11951" y="62"/>
                  <a:pt x="11951" y="62"/>
                  <a:pt x="11951" y="62"/>
                </a:cubicBezTo>
                <a:cubicBezTo>
                  <a:pt x="11951" y="730"/>
                  <a:pt x="11951" y="730"/>
                  <a:pt x="11951" y="730"/>
                </a:cubicBezTo>
                <a:cubicBezTo>
                  <a:pt x="13335" y="730"/>
                  <a:pt x="13335" y="730"/>
                  <a:pt x="13335" y="730"/>
                </a:cubicBezTo>
                <a:lnTo>
                  <a:pt x="13335" y="4311"/>
                </a:lnTo>
                <a:close/>
                <a:moveTo>
                  <a:pt x="17554" y="4372"/>
                </a:moveTo>
                <a:cubicBezTo>
                  <a:pt x="18040" y="4372"/>
                  <a:pt x="18040" y="4372"/>
                  <a:pt x="18040" y="4372"/>
                </a:cubicBezTo>
                <a:cubicBezTo>
                  <a:pt x="18962" y="4372"/>
                  <a:pt x="19606" y="3837"/>
                  <a:pt x="19606" y="3030"/>
                </a:cubicBezTo>
                <a:cubicBezTo>
                  <a:pt x="19606" y="62"/>
                  <a:pt x="19606" y="62"/>
                  <a:pt x="19606" y="62"/>
                </a:cubicBezTo>
                <a:cubicBezTo>
                  <a:pt x="18865" y="62"/>
                  <a:pt x="18865" y="62"/>
                  <a:pt x="18865" y="62"/>
                </a:cubicBezTo>
                <a:cubicBezTo>
                  <a:pt x="18865" y="3030"/>
                  <a:pt x="18865" y="3030"/>
                  <a:pt x="18865" y="3030"/>
                </a:cubicBezTo>
                <a:cubicBezTo>
                  <a:pt x="18865" y="3485"/>
                  <a:pt x="18550" y="3716"/>
                  <a:pt x="18040" y="3716"/>
                </a:cubicBezTo>
                <a:cubicBezTo>
                  <a:pt x="17554" y="3716"/>
                  <a:pt x="17554" y="3716"/>
                  <a:pt x="17554" y="3716"/>
                </a:cubicBezTo>
                <a:cubicBezTo>
                  <a:pt x="17044" y="3716"/>
                  <a:pt x="16729" y="3485"/>
                  <a:pt x="16729" y="3030"/>
                </a:cubicBezTo>
                <a:cubicBezTo>
                  <a:pt x="16729" y="62"/>
                  <a:pt x="16729" y="62"/>
                  <a:pt x="16729" y="62"/>
                </a:cubicBezTo>
                <a:cubicBezTo>
                  <a:pt x="15988" y="62"/>
                  <a:pt x="15988" y="62"/>
                  <a:pt x="15988" y="62"/>
                </a:cubicBezTo>
                <a:cubicBezTo>
                  <a:pt x="15988" y="3030"/>
                  <a:pt x="15988" y="3030"/>
                  <a:pt x="15988" y="3030"/>
                </a:cubicBezTo>
                <a:cubicBezTo>
                  <a:pt x="15988" y="3837"/>
                  <a:pt x="16631" y="4372"/>
                  <a:pt x="17554" y="4372"/>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chemeClr val="accent1"/>
              </a:solidFill>
            </a:endParaRPr>
          </a:p>
        </p:txBody>
      </p:sp>
      <p:cxnSp>
        <p:nvCxnSpPr>
          <p:cNvPr id="4" name="Straight Connector 3">
            <a:extLst>
              <a:ext uri="{FF2B5EF4-FFF2-40B4-BE49-F238E27FC236}">
                <a16:creationId xmlns:a16="http://schemas.microsoft.com/office/drawing/2014/main" id="{FDC78E36-630A-B2BA-EEC5-A40FFD6BE8C1}"/>
              </a:ext>
            </a:extLst>
          </p:cNvPr>
          <p:cNvCxnSpPr/>
          <p:nvPr userDrawn="1"/>
        </p:nvCxnSpPr>
        <p:spPr>
          <a:xfrm>
            <a:off x="192088" y="225425"/>
            <a:ext cx="0" cy="640715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4A1A04B2-0DB9-C601-60AD-8DC179C474B1}"/>
              </a:ext>
            </a:extLst>
          </p:cNvPr>
          <p:cNvCxnSpPr/>
          <p:nvPr userDrawn="1"/>
        </p:nvCxnSpPr>
        <p:spPr>
          <a:xfrm>
            <a:off x="11972132" y="225425"/>
            <a:ext cx="0" cy="640715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53FEDDD2-1D10-02BF-DF9F-B506C8BE9847}"/>
              </a:ext>
            </a:extLst>
          </p:cNvPr>
          <p:cNvCxnSpPr/>
          <p:nvPr userDrawn="1"/>
        </p:nvCxnSpPr>
        <p:spPr>
          <a:xfrm>
            <a:off x="8182010" y="225425"/>
            <a:ext cx="0" cy="640715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0" name="Date Placeholder 3">
            <a:extLst>
              <a:ext uri="{FF2B5EF4-FFF2-40B4-BE49-F238E27FC236}">
                <a16:creationId xmlns:a16="http://schemas.microsoft.com/office/drawing/2014/main" id="{94EF67E7-0024-B4E9-B4F4-87F6826F64A6}"/>
              </a:ext>
            </a:extLst>
          </p:cNvPr>
          <p:cNvSpPr>
            <a:spLocks noGrp="1"/>
          </p:cNvSpPr>
          <p:nvPr>
            <p:ph type="dt" sz="half" idx="2"/>
          </p:nvPr>
        </p:nvSpPr>
        <p:spPr>
          <a:xfrm>
            <a:off x="5336751" y="6332449"/>
            <a:ext cx="2743200" cy="365125"/>
          </a:xfrm>
          <a:prstGeom prst="rect">
            <a:avLst/>
          </a:prstGeom>
        </p:spPr>
        <p:txBody>
          <a:bodyPr vert="horz" lIns="91440" tIns="45720" rIns="0" bIns="45720" rtlCol="0" anchor="b"/>
          <a:lstStyle>
            <a:lvl1pPr algn="r">
              <a:defRPr sz="800">
                <a:solidFill>
                  <a:schemeClr val="accent1"/>
                </a:solidFill>
                <a:latin typeface="Inter" panose="02000503000000020004" pitchFamily="50" charset="0"/>
                <a:ea typeface="Inter" panose="02000503000000020004" pitchFamily="50" charset="0"/>
                <a:cs typeface="Inter" panose="02000503000000020004" pitchFamily="50" charset="0"/>
              </a:defRPr>
            </a:lvl1pPr>
          </a:lstStyle>
          <a:p>
            <a:r>
              <a:rPr lang="en-US"/>
              <a:t>31/10/22</a:t>
            </a:r>
            <a:endParaRPr lang="en-EE"/>
          </a:p>
        </p:txBody>
      </p:sp>
      <p:sp>
        <p:nvSpPr>
          <p:cNvPr id="3" name="Text Placeholder 8">
            <a:extLst>
              <a:ext uri="{FF2B5EF4-FFF2-40B4-BE49-F238E27FC236}">
                <a16:creationId xmlns:a16="http://schemas.microsoft.com/office/drawing/2014/main" id="{8AE2B505-3104-0647-E38E-9D935F3C3129}"/>
              </a:ext>
            </a:extLst>
          </p:cNvPr>
          <p:cNvSpPr>
            <a:spLocks noGrp="1"/>
          </p:cNvSpPr>
          <p:nvPr>
            <p:ph type="body" sz="quarter" idx="10"/>
          </p:nvPr>
        </p:nvSpPr>
        <p:spPr>
          <a:xfrm>
            <a:off x="288925" y="2892425"/>
            <a:ext cx="7790371" cy="3122295"/>
          </a:xfrm>
        </p:spPr>
        <p:txBody>
          <a:bodyPr numCol="1" anchor="b"/>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EE"/>
          </a:p>
        </p:txBody>
      </p:sp>
    </p:spTree>
    <p:extLst>
      <p:ext uri="{BB962C8B-B14F-4D97-AF65-F5344CB8AC3E}">
        <p14:creationId xmlns:p14="http://schemas.microsoft.com/office/powerpoint/2010/main" val="21238599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lõpuslaid_fotol">
    <p:bg>
      <p:bgPr>
        <a:blipFill dpi="0" rotWithShape="1">
          <a:blip r:embed="rId2">
            <a:extLst>
              <a:ext uri="{BEBA8EAE-BF5A-486C-A8C5-ECC9F3942E4B}">
                <a14:imgProps xmlns:a14="http://schemas.microsoft.com/office/drawing/2010/main">
                  <a14:imgLayer r:embed="rId3">
                    <a14:imgEffect>
                      <a14:brightnessContrast bright="-40000"/>
                    </a14:imgEffect>
                  </a14:imgLayer>
                </a14:imgProps>
              </a:ext>
            </a:extLst>
          </a:blip>
          <a:srcRect/>
          <a:stretch>
            <a:fillRect t="-9000" b="-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89559" y="225426"/>
            <a:ext cx="7790408" cy="2077199"/>
          </a:xfrm>
        </p:spPr>
        <p:txBody>
          <a:bodyPr>
            <a:noAutofit/>
          </a:bodyPr>
          <a:lstStyle>
            <a:lvl1pPr>
              <a:defRPr>
                <a:solidFill>
                  <a:schemeClr val="bg1"/>
                </a:solidFill>
              </a:defRPr>
            </a:lvl1pPr>
          </a:lstStyle>
          <a:p>
            <a:r>
              <a:rPr lang="en-GB" dirty="0"/>
              <a:t>Click to edit Master title style</a:t>
            </a:r>
            <a:endParaRPr lang="en-US" dirty="0"/>
          </a:p>
        </p:txBody>
      </p:sp>
      <p:sp>
        <p:nvSpPr>
          <p:cNvPr id="8" name="Freeform 5">
            <a:extLst>
              <a:ext uri="{FF2B5EF4-FFF2-40B4-BE49-F238E27FC236}">
                <a16:creationId xmlns:a16="http://schemas.microsoft.com/office/drawing/2014/main" id="{D4A785C0-3747-C136-50FF-4C8C2F009A06}"/>
              </a:ext>
            </a:extLst>
          </p:cNvPr>
          <p:cNvSpPr>
            <a:spLocks noEditPoints="1"/>
          </p:cNvSpPr>
          <p:nvPr userDrawn="1"/>
        </p:nvSpPr>
        <p:spPr bwMode="auto">
          <a:xfrm>
            <a:off x="344948" y="6287131"/>
            <a:ext cx="1539475" cy="345443"/>
          </a:xfrm>
          <a:custGeom>
            <a:avLst/>
            <a:gdLst>
              <a:gd name="T0" fmla="*/ 6664 w 19606"/>
              <a:gd name="T1" fmla="*/ 3625 h 4402"/>
              <a:gd name="T2" fmla="*/ 7599 w 19606"/>
              <a:gd name="T3" fmla="*/ 4311 h 4402"/>
              <a:gd name="T4" fmla="*/ 7460 w 19606"/>
              <a:gd name="T5" fmla="*/ 1834 h 4402"/>
              <a:gd name="T6" fmla="*/ 4115 w 19606"/>
              <a:gd name="T7" fmla="*/ 359 h 4402"/>
              <a:gd name="T8" fmla="*/ 5432 w 19606"/>
              <a:gd name="T9" fmla="*/ 675 h 4402"/>
              <a:gd name="T10" fmla="*/ 6628 w 19606"/>
              <a:gd name="T11" fmla="*/ 2350 h 4402"/>
              <a:gd name="T12" fmla="*/ 3059 w 19606"/>
              <a:gd name="T13" fmla="*/ 3079 h 4402"/>
              <a:gd name="T14" fmla="*/ 1384 w 19606"/>
              <a:gd name="T15" fmla="*/ 4311 h 4402"/>
              <a:gd name="T16" fmla="*/ 2136 w 19606"/>
              <a:gd name="T17" fmla="*/ 730 h 4402"/>
              <a:gd name="T18" fmla="*/ 3520 w 19606"/>
              <a:gd name="T19" fmla="*/ 62 h 4402"/>
              <a:gd name="T20" fmla="*/ 0 w 19606"/>
              <a:gd name="T21" fmla="*/ 730 h 4402"/>
              <a:gd name="T22" fmla="*/ 1384 w 19606"/>
              <a:gd name="T23" fmla="*/ 4311 h 4402"/>
              <a:gd name="T24" fmla="*/ 3812 w 19606"/>
              <a:gd name="T25" fmla="*/ 3079 h 4402"/>
              <a:gd name="T26" fmla="*/ 6306 w 19606"/>
              <a:gd name="T27" fmla="*/ 2963 h 4402"/>
              <a:gd name="T28" fmla="*/ 8285 w 19606"/>
              <a:gd name="T29" fmla="*/ 4311 h 4402"/>
              <a:gd name="T30" fmla="*/ 9026 w 19606"/>
              <a:gd name="T31" fmla="*/ 2848 h 4402"/>
              <a:gd name="T32" fmla="*/ 10901 w 19606"/>
              <a:gd name="T33" fmla="*/ 4311 h 4402"/>
              <a:gd name="T34" fmla="*/ 10895 w 19606"/>
              <a:gd name="T35" fmla="*/ 2654 h 4402"/>
              <a:gd name="T36" fmla="*/ 10112 w 19606"/>
              <a:gd name="T37" fmla="*/ 62 h 4402"/>
              <a:gd name="T38" fmla="*/ 8285 w 19606"/>
              <a:gd name="T39" fmla="*/ 4311 h 4402"/>
              <a:gd name="T40" fmla="*/ 9026 w 19606"/>
              <a:gd name="T41" fmla="*/ 730 h 4402"/>
              <a:gd name="T42" fmla="*/ 10932 w 19606"/>
              <a:gd name="T43" fmla="*/ 1458 h 4402"/>
              <a:gd name="T44" fmla="*/ 9026 w 19606"/>
              <a:gd name="T45" fmla="*/ 2192 h 4402"/>
              <a:gd name="T46" fmla="*/ 14088 w 19606"/>
              <a:gd name="T47" fmla="*/ 4311 h 4402"/>
              <a:gd name="T48" fmla="*/ 15472 w 19606"/>
              <a:gd name="T49" fmla="*/ 730 h 4402"/>
              <a:gd name="T50" fmla="*/ 11951 w 19606"/>
              <a:gd name="T51" fmla="*/ 62 h 4402"/>
              <a:gd name="T52" fmla="*/ 13335 w 19606"/>
              <a:gd name="T53" fmla="*/ 730 h 4402"/>
              <a:gd name="T54" fmla="*/ 17554 w 19606"/>
              <a:gd name="T55" fmla="*/ 4372 h 4402"/>
              <a:gd name="T56" fmla="*/ 19606 w 19606"/>
              <a:gd name="T57" fmla="*/ 3030 h 4402"/>
              <a:gd name="T58" fmla="*/ 18865 w 19606"/>
              <a:gd name="T59" fmla="*/ 62 h 4402"/>
              <a:gd name="T60" fmla="*/ 18040 w 19606"/>
              <a:gd name="T61" fmla="*/ 3716 h 4402"/>
              <a:gd name="T62" fmla="*/ 16729 w 19606"/>
              <a:gd name="T63" fmla="*/ 3030 h 4402"/>
              <a:gd name="T64" fmla="*/ 15988 w 19606"/>
              <a:gd name="T65" fmla="*/ 62 h 4402"/>
              <a:gd name="T66" fmla="*/ 17554 w 19606"/>
              <a:gd name="T67" fmla="*/ 4372 h 44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606" h="4402">
                <a:moveTo>
                  <a:pt x="4752" y="4402"/>
                </a:moveTo>
                <a:cubicBezTo>
                  <a:pt x="5487" y="4402"/>
                  <a:pt x="6173" y="4098"/>
                  <a:pt x="6664" y="3625"/>
                </a:cubicBezTo>
                <a:cubicBezTo>
                  <a:pt x="6743" y="3825"/>
                  <a:pt x="6804" y="4056"/>
                  <a:pt x="6853" y="4311"/>
                </a:cubicBezTo>
                <a:cubicBezTo>
                  <a:pt x="7599" y="4311"/>
                  <a:pt x="7599" y="4311"/>
                  <a:pt x="7599" y="4311"/>
                </a:cubicBezTo>
                <a:cubicBezTo>
                  <a:pt x="7514" y="3843"/>
                  <a:pt x="7363" y="3400"/>
                  <a:pt x="7138" y="3018"/>
                </a:cubicBezTo>
                <a:cubicBezTo>
                  <a:pt x="7344" y="2660"/>
                  <a:pt x="7460" y="2253"/>
                  <a:pt x="7460" y="1834"/>
                </a:cubicBezTo>
                <a:cubicBezTo>
                  <a:pt x="7460" y="717"/>
                  <a:pt x="6592" y="1"/>
                  <a:pt x="5432" y="1"/>
                </a:cubicBezTo>
                <a:cubicBezTo>
                  <a:pt x="4969" y="0"/>
                  <a:pt x="4514" y="124"/>
                  <a:pt x="4115" y="359"/>
                </a:cubicBezTo>
                <a:cubicBezTo>
                  <a:pt x="4461" y="960"/>
                  <a:pt x="4461" y="960"/>
                  <a:pt x="4461" y="960"/>
                </a:cubicBezTo>
                <a:cubicBezTo>
                  <a:pt x="4758" y="784"/>
                  <a:pt x="5074" y="675"/>
                  <a:pt x="5432" y="675"/>
                </a:cubicBezTo>
                <a:cubicBezTo>
                  <a:pt x="6221" y="675"/>
                  <a:pt x="6707" y="1148"/>
                  <a:pt x="6707" y="1834"/>
                </a:cubicBezTo>
                <a:cubicBezTo>
                  <a:pt x="6707" y="2010"/>
                  <a:pt x="6677" y="2180"/>
                  <a:pt x="6628" y="2350"/>
                </a:cubicBezTo>
                <a:cubicBezTo>
                  <a:pt x="6179" y="1925"/>
                  <a:pt x="5596" y="1664"/>
                  <a:pt x="4886" y="1664"/>
                </a:cubicBezTo>
                <a:cubicBezTo>
                  <a:pt x="3575" y="1664"/>
                  <a:pt x="3059" y="2435"/>
                  <a:pt x="3059" y="3079"/>
                </a:cubicBezTo>
                <a:cubicBezTo>
                  <a:pt x="3059" y="3862"/>
                  <a:pt x="3751" y="4402"/>
                  <a:pt x="4752" y="4402"/>
                </a:cubicBezTo>
                <a:close/>
                <a:moveTo>
                  <a:pt x="1384" y="4311"/>
                </a:moveTo>
                <a:cubicBezTo>
                  <a:pt x="2136" y="4311"/>
                  <a:pt x="2136" y="4311"/>
                  <a:pt x="2136" y="4311"/>
                </a:cubicBezTo>
                <a:cubicBezTo>
                  <a:pt x="2136" y="730"/>
                  <a:pt x="2136" y="730"/>
                  <a:pt x="2136" y="730"/>
                </a:cubicBezTo>
                <a:cubicBezTo>
                  <a:pt x="3520" y="730"/>
                  <a:pt x="3520" y="730"/>
                  <a:pt x="3520" y="730"/>
                </a:cubicBezTo>
                <a:cubicBezTo>
                  <a:pt x="3520" y="62"/>
                  <a:pt x="3520" y="62"/>
                  <a:pt x="3520" y="62"/>
                </a:cubicBezTo>
                <a:cubicBezTo>
                  <a:pt x="0" y="62"/>
                  <a:pt x="0" y="62"/>
                  <a:pt x="0" y="62"/>
                </a:cubicBezTo>
                <a:cubicBezTo>
                  <a:pt x="0" y="730"/>
                  <a:pt x="0" y="730"/>
                  <a:pt x="0" y="730"/>
                </a:cubicBezTo>
                <a:cubicBezTo>
                  <a:pt x="1384" y="730"/>
                  <a:pt x="1384" y="730"/>
                  <a:pt x="1384" y="730"/>
                </a:cubicBezTo>
                <a:lnTo>
                  <a:pt x="1384" y="4311"/>
                </a:lnTo>
                <a:close/>
                <a:moveTo>
                  <a:pt x="4752" y="3746"/>
                </a:moveTo>
                <a:cubicBezTo>
                  <a:pt x="4164" y="3746"/>
                  <a:pt x="3812" y="3473"/>
                  <a:pt x="3812" y="3079"/>
                </a:cubicBezTo>
                <a:cubicBezTo>
                  <a:pt x="3812" y="2660"/>
                  <a:pt x="4206" y="2308"/>
                  <a:pt x="4886" y="2308"/>
                </a:cubicBezTo>
                <a:cubicBezTo>
                  <a:pt x="5481" y="2308"/>
                  <a:pt x="5960" y="2520"/>
                  <a:pt x="6306" y="2963"/>
                </a:cubicBezTo>
                <a:cubicBezTo>
                  <a:pt x="5954" y="3419"/>
                  <a:pt x="5396" y="3746"/>
                  <a:pt x="4752" y="3746"/>
                </a:cubicBezTo>
                <a:close/>
                <a:moveTo>
                  <a:pt x="8285" y="4311"/>
                </a:moveTo>
                <a:cubicBezTo>
                  <a:pt x="9026" y="4311"/>
                  <a:pt x="9026" y="4311"/>
                  <a:pt x="9026" y="4311"/>
                </a:cubicBezTo>
                <a:cubicBezTo>
                  <a:pt x="9026" y="2848"/>
                  <a:pt x="9026" y="2848"/>
                  <a:pt x="9026" y="2848"/>
                </a:cubicBezTo>
                <a:cubicBezTo>
                  <a:pt x="10185" y="2848"/>
                  <a:pt x="10185" y="2848"/>
                  <a:pt x="10185" y="2848"/>
                </a:cubicBezTo>
                <a:cubicBezTo>
                  <a:pt x="10901" y="4311"/>
                  <a:pt x="10901" y="4311"/>
                  <a:pt x="10901" y="4311"/>
                </a:cubicBezTo>
                <a:cubicBezTo>
                  <a:pt x="11733" y="4311"/>
                  <a:pt x="11733" y="4311"/>
                  <a:pt x="11733" y="4311"/>
                </a:cubicBezTo>
                <a:cubicBezTo>
                  <a:pt x="10895" y="2654"/>
                  <a:pt x="10895" y="2654"/>
                  <a:pt x="10895" y="2654"/>
                </a:cubicBezTo>
                <a:cubicBezTo>
                  <a:pt x="11357" y="2411"/>
                  <a:pt x="11672" y="1962"/>
                  <a:pt x="11672" y="1458"/>
                </a:cubicBezTo>
                <a:cubicBezTo>
                  <a:pt x="11672" y="699"/>
                  <a:pt x="10968" y="62"/>
                  <a:pt x="10112" y="62"/>
                </a:cubicBezTo>
                <a:cubicBezTo>
                  <a:pt x="8285" y="62"/>
                  <a:pt x="8285" y="62"/>
                  <a:pt x="8285" y="62"/>
                </a:cubicBezTo>
                <a:lnTo>
                  <a:pt x="8285" y="4311"/>
                </a:lnTo>
                <a:close/>
                <a:moveTo>
                  <a:pt x="9026" y="2192"/>
                </a:moveTo>
                <a:cubicBezTo>
                  <a:pt x="9026" y="730"/>
                  <a:pt x="9026" y="730"/>
                  <a:pt x="9026" y="730"/>
                </a:cubicBezTo>
                <a:cubicBezTo>
                  <a:pt x="10112" y="730"/>
                  <a:pt x="10112" y="730"/>
                  <a:pt x="10112" y="730"/>
                </a:cubicBezTo>
                <a:cubicBezTo>
                  <a:pt x="10616" y="730"/>
                  <a:pt x="10932" y="997"/>
                  <a:pt x="10932" y="1458"/>
                </a:cubicBezTo>
                <a:cubicBezTo>
                  <a:pt x="10932" y="1919"/>
                  <a:pt x="10616" y="2192"/>
                  <a:pt x="10112" y="2192"/>
                </a:cubicBezTo>
                <a:lnTo>
                  <a:pt x="9026" y="2192"/>
                </a:lnTo>
                <a:close/>
                <a:moveTo>
                  <a:pt x="13335" y="4311"/>
                </a:moveTo>
                <a:cubicBezTo>
                  <a:pt x="14088" y="4311"/>
                  <a:pt x="14088" y="4311"/>
                  <a:pt x="14088" y="4311"/>
                </a:cubicBezTo>
                <a:cubicBezTo>
                  <a:pt x="14088" y="730"/>
                  <a:pt x="14088" y="730"/>
                  <a:pt x="14088" y="730"/>
                </a:cubicBezTo>
                <a:cubicBezTo>
                  <a:pt x="15472" y="730"/>
                  <a:pt x="15472" y="730"/>
                  <a:pt x="15472" y="730"/>
                </a:cubicBezTo>
                <a:cubicBezTo>
                  <a:pt x="15472" y="62"/>
                  <a:pt x="15472" y="62"/>
                  <a:pt x="15472" y="62"/>
                </a:cubicBezTo>
                <a:cubicBezTo>
                  <a:pt x="11951" y="62"/>
                  <a:pt x="11951" y="62"/>
                  <a:pt x="11951" y="62"/>
                </a:cubicBezTo>
                <a:cubicBezTo>
                  <a:pt x="11951" y="730"/>
                  <a:pt x="11951" y="730"/>
                  <a:pt x="11951" y="730"/>
                </a:cubicBezTo>
                <a:cubicBezTo>
                  <a:pt x="13335" y="730"/>
                  <a:pt x="13335" y="730"/>
                  <a:pt x="13335" y="730"/>
                </a:cubicBezTo>
                <a:lnTo>
                  <a:pt x="13335" y="4311"/>
                </a:lnTo>
                <a:close/>
                <a:moveTo>
                  <a:pt x="17554" y="4372"/>
                </a:moveTo>
                <a:cubicBezTo>
                  <a:pt x="18040" y="4372"/>
                  <a:pt x="18040" y="4372"/>
                  <a:pt x="18040" y="4372"/>
                </a:cubicBezTo>
                <a:cubicBezTo>
                  <a:pt x="18962" y="4372"/>
                  <a:pt x="19606" y="3837"/>
                  <a:pt x="19606" y="3030"/>
                </a:cubicBezTo>
                <a:cubicBezTo>
                  <a:pt x="19606" y="62"/>
                  <a:pt x="19606" y="62"/>
                  <a:pt x="19606" y="62"/>
                </a:cubicBezTo>
                <a:cubicBezTo>
                  <a:pt x="18865" y="62"/>
                  <a:pt x="18865" y="62"/>
                  <a:pt x="18865" y="62"/>
                </a:cubicBezTo>
                <a:cubicBezTo>
                  <a:pt x="18865" y="3030"/>
                  <a:pt x="18865" y="3030"/>
                  <a:pt x="18865" y="3030"/>
                </a:cubicBezTo>
                <a:cubicBezTo>
                  <a:pt x="18865" y="3485"/>
                  <a:pt x="18550" y="3716"/>
                  <a:pt x="18040" y="3716"/>
                </a:cubicBezTo>
                <a:cubicBezTo>
                  <a:pt x="17554" y="3716"/>
                  <a:pt x="17554" y="3716"/>
                  <a:pt x="17554" y="3716"/>
                </a:cubicBezTo>
                <a:cubicBezTo>
                  <a:pt x="17044" y="3716"/>
                  <a:pt x="16729" y="3485"/>
                  <a:pt x="16729" y="3030"/>
                </a:cubicBezTo>
                <a:cubicBezTo>
                  <a:pt x="16729" y="62"/>
                  <a:pt x="16729" y="62"/>
                  <a:pt x="16729" y="62"/>
                </a:cubicBezTo>
                <a:cubicBezTo>
                  <a:pt x="15988" y="62"/>
                  <a:pt x="15988" y="62"/>
                  <a:pt x="15988" y="62"/>
                </a:cubicBezTo>
                <a:cubicBezTo>
                  <a:pt x="15988" y="3030"/>
                  <a:pt x="15988" y="3030"/>
                  <a:pt x="15988" y="3030"/>
                </a:cubicBezTo>
                <a:cubicBezTo>
                  <a:pt x="15988" y="3837"/>
                  <a:pt x="16631" y="4372"/>
                  <a:pt x="17554" y="437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cxnSp>
        <p:nvCxnSpPr>
          <p:cNvPr id="4" name="Straight Connector 3">
            <a:extLst>
              <a:ext uri="{FF2B5EF4-FFF2-40B4-BE49-F238E27FC236}">
                <a16:creationId xmlns:a16="http://schemas.microsoft.com/office/drawing/2014/main" id="{FDC78E36-630A-B2BA-EEC5-A40FFD6BE8C1}"/>
              </a:ext>
            </a:extLst>
          </p:cNvPr>
          <p:cNvCxnSpPr/>
          <p:nvPr userDrawn="1"/>
        </p:nvCxnSpPr>
        <p:spPr>
          <a:xfrm>
            <a:off x="192088" y="225425"/>
            <a:ext cx="0" cy="640715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4A1A04B2-0DB9-C601-60AD-8DC179C474B1}"/>
              </a:ext>
            </a:extLst>
          </p:cNvPr>
          <p:cNvCxnSpPr/>
          <p:nvPr userDrawn="1"/>
        </p:nvCxnSpPr>
        <p:spPr>
          <a:xfrm>
            <a:off x="11972132" y="225425"/>
            <a:ext cx="0" cy="640715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53FEDDD2-1D10-02BF-DF9F-B506C8BE9847}"/>
              </a:ext>
            </a:extLst>
          </p:cNvPr>
          <p:cNvCxnSpPr/>
          <p:nvPr userDrawn="1"/>
        </p:nvCxnSpPr>
        <p:spPr>
          <a:xfrm>
            <a:off x="8182010" y="225425"/>
            <a:ext cx="0" cy="640715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Date Placeholder 3">
            <a:extLst>
              <a:ext uri="{FF2B5EF4-FFF2-40B4-BE49-F238E27FC236}">
                <a16:creationId xmlns:a16="http://schemas.microsoft.com/office/drawing/2014/main" id="{94EF67E7-0024-B4E9-B4F4-87F6826F64A6}"/>
              </a:ext>
            </a:extLst>
          </p:cNvPr>
          <p:cNvSpPr>
            <a:spLocks noGrp="1"/>
          </p:cNvSpPr>
          <p:nvPr>
            <p:ph type="dt" sz="half" idx="2"/>
          </p:nvPr>
        </p:nvSpPr>
        <p:spPr>
          <a:xfrm>
            <a:off x="5336751" y="6332449"/>
            <a:ext cx="2743200" cy="365125"/>
          </a:xfrm>
          <a:prstGeom prst="rect">
            <a:avLst/>
          </a:prstGeom>
        </p:spPr>
        <p:txBody>
          <a:bodyPr vert="horz" lIns="91440" tIns="45720" rIns="0" bIns="45720" rtlCol="0" anchor="b"/>
          <a:lstStyle>
            <a:lvl1pPr algn="r">
              <a:defRPr sz="800">
                <a:solidFill>
                  <a:schemeClr val="bg1"/>
                </a:solidFill>
                <a:latin typeface="Inter" panose="02000503000000020004" pitchFamily="50" charset="0"/>
                <a:ea typeface="Inter" panose="02000503000000020004" pitchFamily="50" charset="0"/>
                <a:cs typeface="Inter" panose="02000503000000020004" pitchFamily="50" charset="0"/>
              </a:defRPr>
            </a:lvl1pPr>
          </a:lstStyle>
          <a:p>
            <a:r>
              <a:rPr lang="en-US"/>
              <a:t>31/10/22</a:t>
            </a:r>
            <a:endParaRPr lang="en-EE"/>
          </a:p>
        </p:txBody>
      </p:sp>
      <p:sp>
        <p:nvSpPr>
          <p:cNvPr id="3" name="Text Placeholder 8">
            <a:extLst>
              <a:ext uri="{FF2B5EF4-FFF2-40B4-BE49-F238E27FC236}">
                <a16:creationId xmlns:a16="http://schemas.microsoft.com/office/drawing/2014/main" id="{8AE2B505-3104-0647-E38E-9D935F3C3129}"/>
              </a:ext>
            </a:extLst>
          </p:cNvPr>
          <p:cNvSpPr>
            <a:spLocks noGrp="1"/>
          </p:cNvSpPr>
          <p:nvPr>
            <p:ph type="body" sz="quarter" idx="10"/>
          </p:nvPr>
        </p:nvSpPr>
        <p:spPr>
          <a:xfrm>
            <a:off x="288925" y="2892425"/>
            <a:ext cx="7790371" cy="3122295"/>
          </a:xfrm>
        </p:spPr>
        <p:txBody>
          <a:bodyPr numCol="1" anchor="b"/>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EE"/>
          </a:p>
        </p:txBody>
      </p:sp>
    </p:spTree>
    <p:extLst>
      <p:ext uri="{BB962C8B-B14F-4D97-AF65-F5344CB8AC3E}">
        <p14:creationId xmlns:p14="http://schemas.microsoft.com/office/powerpoint/2010/main" val="37539827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sitaat">
    <p:spTree>
      <p:nvGrpSpPr>
        <p:cNvPr id="1" name=""/>
        <p:cNvGrpSpPr/>
        <p:nvPr/>
      </p:nvGrpSpPr>
      <p:grpSpPr>
        <a:xfrm>
          <a:off x="0" y="0"/>
          <a:ext cx="0" cy="0"/>
          <a:chOff x="0" y="0"/>
          <a:chExt cx="0" cy="0"/>
        </a:xfrm>
      </p:grpSpPr>
      <p:sp>
        <p:nvSpPr>
          <p:cNvPr id="2" name="Title 1"/>
          <p:cNvSpPr>
            <a:spLocks noGrp="1"/>
          </p:cNvSpPr>
          <p:nvPr>
            <p:ph type="title"/>
          </p:nvPr>
        </p:nvSpPr>
        <p:spPr>
          <a:xfrm>
            <a:off x="289559" y="225426"/>
            <a:ext cx="7671101" cy="4803774"/>
          </a:xfrm>
        </p:spPr>
        <p:txBody>
          <a:bodyPr>
            <a:noAutofit/>
          </a:bodyPr>
          <a:lstStyle>
            <a:lvl1pPr>
              <a:defRPr sz="4800"/>
            </a:lvl1pPr>
          </a:lstStyle>
          <a:p>
            <a:r>
              <a:rPr lang="en-US"/>
              <a:t>Click to edit Master title style</a:t>
            </a:r>
            <a:endParaRPr lang="en-US" dirty="0"/>
          </a:p>
        </p:txBody>
      </p:sp>
      <p:cxnSp>
        <p:nvCxnSpPr>
          <p:cNvPr id="4" name="Straight Connector 3">
            <a:extLst>
              <a:ext uri="{FF2B5EF4-FFF2-40B4-BE49-F238E27FC236}">
                <a16:creationId xmlns:a16="http://schemas.microsoft.com/office/drawing/2014/main" id="{CFE9E6A4-B336-301C-FAC1-445AB09DEC71}"/>
              </a:ext>
            </a:extLst>
          </p:cNvPr>
          <p:cNvCxnSpPr/>
          <p:nvPr userDrawn="1"/>
        </p:nvCxnSpPr>
        <p:spPr>
          <a:xfrm>
            <a:off x="192088" y="225425"/>
            <a:ext cx="0" cy="640715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EDB396F9-EFBC-D048-283C-932C4C3E25CA}"/>
              </a:ext>
            </a:extLst>
          </p:cNvPr>
          <p:cNvCxnSpPr/>
          <p:nvPr userDrawn="1"/>
        </p:nvCxnSpPr>
        <p:spPr>
          <a:xfrm>
            <a:off x="11972132" y="225425"/>
            <a:ext cx="0" cy="640715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4CE8E789-B583-C321-C579-A2133DC7E6AD}"/>
              </a:ext>
            </a:extLst>
          </p:cNvPr>
          <p:cNvCxnSpPr/>
          <p:nvPr userDrawn="1"/>
        </p:nvCxnSpPr>
        <p:spPr>
          <a:xfrm>
            <a:off x="8182010" y="225425"/>
            <a:ext cx="0" cy="640715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7" name="Text Placeholder 6">
            <a:extLst>
              <a:ext uri="{FF2B5EF4-FFF2-40B4-BE49-F238E27FC236}">
                <a16:creationId xmlns:a16="http://schemas.microsoft.com/office/drawing/2014/main" id="{16A5F8A6-E1F6-82DB-15BF-AA216B23CA4C}"/>
              </a:ext>
            </a:extLst>
          </p:cNvPr>
          <p:cNvSpPr>
            <a:spLocks noGrp="1"/>
          </p:cNvSpPr>
          <p:nvPr>
            <p:ph type="body" sz="quarter" idx="10"/>
          </p:nvPr>
        </p:nvSpPr>
        <p:spPr>
          <a:xfrm>
            <a:off x="1746249" y="5427663"/>
            <a:ext cx="4034291" cy="12049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EE"/>
          </a:p>
        </p:txBody>
      </p:sp>
      <p:sp>
        <p:nvSpPr>
          <p:cNvPr id="9" name="Picture Placeholder 8">
            <a:extLst>
              <a:ext uri="{FF2B5EF4-FFF2-40B4-BE49-F238E27FC236}">
                <a16:creationId xmlns:a16="http://schemas.microsoft.com/office/drawing/2014/main" id="{4F89B279-99E4-E959-B17D-DC5501DF0D76}"/>
              </a:ext>
            </a:extLst>
          </p:cNvPr>
          <p:cNvSpPr>
            <a:spLocks noGrp="1"/>
          </p:cNvSpPr>
          <p:nvPr>
            <p:ph type="pic" sz="quarter" idx="11"/>
          </p:nvPr>
        </p:nvSpPr>
        <p:spPr>
          <a:xfrm>
            <a:off x="355600" y="5420647"/>
            <a:ext cx="1211929" cy="1211928"/>
          </a:xfrm>
          <a:prstGeom prst="ellipse">
            <a:avLst/>
          </a:prstGeom>
        </p:spPr>
        <p:txBody>
          <a:bodyPr/>
          <a:lstStyle/>
          <a:p>
            <a:r>
              <a:rPr lang="en-US"/>
              <a:t>Click icon to add picture</a:t>
            </a:r>
            <a:endParaRPr lang="en-EE"/>
          </a:p>
        </p:txBody>
      </p:sp>
      <p:sp>
        <p:nvSpPr>
          <p:cNvPr id="3" name="Slide Number Placeholder 5">
            <a:extLst>
              <a:ext uri="{FF2B5EF4-FFF2-40B4-BE49-F238E27FC236}">
                <a16:creationId xmlns:a16="http://schemas.microsoft.com/office/drawing/2014/main" id="{0C145A2B-A48C-D956-7F57-F9C4060E7812}"/>
              </a:ext>
            </a:extLst>
          </p:cNvPr>
          <p:cNvSpPr>
            <a:spLocks noGrp="1"/>
          </p:cNvSpPr>
          <p:nvPr>
            <p:ph type="sldNum" sz="quarter" idx="4"/>
          </p:nvPr>
        </p:nvSpPr>
        <p:spPr>
          <a:xfrm>
            <a:off x="8977746" y="6332449"/>
            <a:ext cx="2891881" cy="365125"/>
          </a:xfrm>
          <a:prstGeom prst="rect">
            <a:avLst/>
          </a:prstGeom>
        </p:spPr>
        <p:txBody>
          <a:bodyPr vert="horz" lIns="91440" tIns="45720" rIns="0" bIns="45720" rtlCol="0" anchor="b"/>
          <a:lstStyle>
            <a:lvl1pPr algn="r">
              <a:defRPr sz="800">
                <a:solidFill>
                  <a:schemeClr val="accent1"/>
                </a:solidFill>
                <a:latin typeface="Inter" panose="02000503000000020004" pitchFamily="2" charset="0"/>
                <a:ea typeface="Inter" panose="02000503000000020004" pitchFamily="2" charset="0"/>
                <a:cs typeface="Inter" panose="02000503000000020004" pitchFamily="2" charset="0"/>
              </a:defRPr>
            </a:lvl1pPr>
          </a:lstStyle>
          <a:p>
            <a:fld id="{C290531D-293B-5D42-8EA8-E3B77753EB99}" type="slidenum">
              <a:rPr lang="en-EE"/>
              <a:pPr/>
              <a:t>‹#›</a:t>
            </a:fld>
            <a:endParaRPr lang="en-EE"/>
          </a:p>
        </p:txBody>
      </p:sp>
    </p:spTree>
    <p:extLst>
      <p:ext uri="{BB962C8B-B14F-4D97-AF65-F5344CB8AC3E}">
        <p14:creationId xmlns:p14="http://schemas.microsoft.com/office/powerpoint/2010/main" val="8167019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18" Type="http://schemas.openxmlformats.org/officeDocument/2006/relationships/slideLayout" Target="../slideLayouts/slideLayout46.xml"/><Relationship Id="rId26" Type="http://schemas.openxmlformats.org/officeDocument/2006/relationships/slideLayout" Target="../slideLayouts/slideLayout54.xml"/><Relationship Id="rId3" Type="http://schemas.openxmlformats.org/officeDocument/2006/relationships/slideLayout" Target="../slideLayouts/slideLayout31.xml"/><Relationship Id="rId21" Type="http://schemas.openxmlformats.org/officeDocument/2006/relationships/slideLayout" Target="../slideLayouts/slideLayout49.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17" Type="http://schemas.openxmlformats.org/officeDocument/2006/relationships/slideLayout" Target="../slideLayouts/slideLayout45.xml"/><Relationship Id="rId25" Type="http://schemas.openxmlformats.org/officeDocument/2006/relationships/slideLayout" Target="../slideLayouts/slideLayout53.xml"/><Relationship Id="rId2" Type="http://schemas.openxmlformats.org/officeDocument/2006/relationships/slideLayout" Target="../slideLayouts/slideLayout30.xml"/><Relationship Id="rId16" Type="http://schemas.openxmlformats.org/officeDocument/2006/relationships/slideLayout" Target="../slideLayouts/slideLayout44.xml"/><Relationship Id="rId20" Type="http://schemas.openxmlformats.org/officeDocument/2006/relationships/slideLayout" Target="../slideLayouts/slideLayout48.xml"/><Relationship Id="rId29" Type="http://schemas.openxmlformats.org/officeDocument/2006/relationships/slideLayout" Target="../slideLayouts/slideLayout57.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24" Type="http://schemas.openxmlformats.org/officeDocument/2006/relationships/slideLayout" Target="../slideLayouts/slideLayout52.xml"/><Relationship Id="rId5" Type="http://schemas.openxmlformats.org/officeDocument/2006/relationships/slideLayout" Target="../slideLayouts/slideLayout33.xml"/><Relationship Id="rId15" Type="http://schemas.openxmlformats.org/officeDocument/2006/relationships/slideLayout" Target="../slideLayouts/slideLayout43.xml"/><Relationship Id="rId23" Type="http://schemas.openxmlformats.org/officeDocument/2006/relationships/slideLayout" Target="../slideLayouts/slideLayout51.xml"/><Relationship Id="rId28" Type="http://schemas.openxmlformats.org/officeDocument/2006/relationships/slideLayout" Target="../slideLayouts/slideLayout56.xml"/><Relationship Id="rId10" Type="http://schemas.openxmlformats.org/officeDocument/2006/relationships/slideLayout" Target="../slideLayouts/slideLayout38.xml"/><Relationship Id="rId19" Type="http://schemas.openxmlformats.org/officeDocument/2006/relationships/slideLayout" Target="../slideLayouts/slideLayout47.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 Id="rId22" Type="http://schemas.openxmlformats.org/officeDocument/2006/relationships/slideLayout" Target="../slideLayouts/slideLayout50.xml"/><Relationship Id="rId27" Type="http://schemas.openxmlformats.org/officeDocument/2006/relationships/slideLayout" Target="../slideLayouts/slideLayout55.xml"/><Relationship Id="rId30"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slideLayout" Target="../slideLayouts/slideLayout70.xml"/><Relationship Id="rId18" Type="http://schemas.openxmlformats.org/officeDocument/2006/relationships/slideLayout" Target="../slideLayouts/slideLayout75.xml"/><Relationship Id="rId26" Type="http://schemas.openxmlformats.org/officeDocument/2006/relationships/slideLayout" Target="../slideLayouts/slideLayout83.xml"/><Relationship Id="rId3" Type="http://schemas.openxmlformats.org/officeDocument/2006/relationships/slideLayout" Target="../slideLayouts/slideLayout60.xml"/><Relationship Id="rId21" Type="http://schemas.openxmlformats.org/officeDocument/2006/relationships/slideLayout" Target="../slideLayouts/slideLayout78.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17" Type="http://schemas.openxmlformats.org/officeDocument/2006/relationships/slideLayout" Target="../slideLayouts/slideLayout74.xml"/><Relationship Id="rId25" Type="http://schemas.openxmlformats.org/officeDocument/2006/relationships/slideLayout" Target="../slideLayouts/slideLayout82.xml"/><Relationship Id="rId2" Type="http://schemas.openxmlformats.org/officeDocument/2006/relationships/slideLayout" Target="../slideLayouts/slideLayout59.xml"/><Relationship Id="rId16" Type="http://schemas.openxmlformats.org/officeDocument/2006/relationships/slideLayout" Target="../slideLayouts/slideLayout73.xml"/><Relationship Id="rId20" Type="http://schemas.openxmlformats.org/officeDocument/2006/relationships/slideLayout" Target="../slideLayouts/slideLayout77.xml"/><Relationship Id="rId29" Type="http://schemas.openxmlformats.org/officeDocument/2006/relationships/theme" Target="../theme/theme3.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24" Type="http://schemas.openxmlformats.org/officeDocument/2006/relationships/slideLayout" Target="../slideLayouts/slideLayout81.xml"/><Relationship Id="rId5" Type="http://schemas.openxmlformats.org/officeDocument/2006/relationships/slideLayout" Target="../slideLayouts/slideLayout62.xml"/><Relationship Id="rId15" Type="http://schemas.openxmlformats.org/officeDocument/2006/relationships/slideLayout" Target="../slideLayouts/slideLayout72.xml"/><Relationship Id="rId23" Type="http://schemas.openxmlformats.org/officeDocument/2006/relationships/slideLayout" Target="../slideLayouts/slideLayout80.xml"/><Relationship Id="rId28" Type="http://schemas.openxmlformats.org/officeDocument/2006/relationships/slideLayout" Target="../slideLayouts/slideLayout85.xml"/><Relationship Id="rId10" Type="http://schemas.openxmlformats.org/officeDocument/2006/relationships/slideLayout" Target="../slideLayouts/slideLayout67.xml"/><Relationship Id="rId19" Type="http://schemas.openxmlformats.org/officeDocument/2006/relationships/slideLayout" Target="../slideLayouts/slideLayout76.xml"/><Relationship Id="rId4" Type="http://schemas.openxmlformats.org/officeDocument/2006/relationships/slideLayout" Target="../slideLayouts/slideLayout61.xml"/><Relationship Id="rId9" Type="http://schemas.openxmlformats.org/officeDocument/2006/relationships/slideLayout" Target="../slideLayouts/slideLayout66.xml"/><Relationship Id="rId14" Type="http://schemas.openxmlformats.org/officeDocument/2006/relationships/slideLayout" Target="../slideLayouts/slideLayout71.xml"/><Relationship Id="rId22" Type="http://schemas.openxmlformats.org/officeDocument/2006/relationships/slideLayout" Target="../slideLayouts/slideLayout79.xml"/><Relationship Id="rId27" Type="http://schemas.openxmlformats.org/officeDocument/2006/relationships/slideLayout" Target="../slideLayouts/slideLayout8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7F2E9"/>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89559" y="225425"/>
            <a:ext cx="10630299" cy="1325563"/>
          </a:xfrm>
          <a:prstGeom prst="rect">
            <a:avLst/>
          </a:prstGeom>
        </p:spPr>
        <p:txBody>
          <a:bodyPr vert="horz" lIns="91440" tIns="0" rIns="91440" bIns="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289559" y="1841701"/>
            <a:ext cx="11554327" cy="4351338"/>
          </a:xfrm>
          <a:prstGeom prst="rect">
            <a:avLst/>
          </a:prstGeom>
        </p:spPr>
        <p:txBody>
          <a:bodyPr vert="horz" lIns="91440" tIns="0" rIns="91440" bIns="0" rtlCol="0">
            <a:noAutofit/>
          </a:bodyPr>
          <a:lstStyle/>
          <a:p>
            <a:pPr lvl="0"/>
            <a:r>
              <a:rPr lang="en-GB" dirty="0"/>
              <a:t>Click to edit Master text styles</a:t>
            </a:r>
          </a:p>
          <a:p>
            <a:pPr lvl="1"/>
            <a:r>
              <a:rPr lang="en-GB" dirty="0"/>
              <a:t> Vajuta klaviatuuril “Tab”, et liikuda järgmisele tasemele</a:t>
            </a:r>
          </a:p>
          <a:p>
            <a:pPr lvl="2"/>
            <a:r>
              <a:rPr lang="en-GB" dirty="0"/>
              <a:t>Third level</a:t>
            </a:r>
          </a:p>
          <a:p>
            <a:pPr lvl="3"/>
            <a:r>
              <a:rPr lang="en-GB" dirty="0"/>
              <a:t>Fourth level</a:t>
            </a:r>
          </a:p>
          <a:p>
            <a:pPr lvl="4"/>
            <a:r>
              <a:rPr lang="en-GB" dirty="0"/>
              <a:t>Fifth level</a:t>
            </a:r>
            <a:endParaRPr lang="en-US" dirty="0"/>
          </a:p>
        </p:txBody>
      </p:sp>
      <p:sp>
        <p:nvSpPr>
          <p:cNvPr id="4" name="Slide Number Placeholder 5">
            <a:extLst>
              <a:ext uri="{FF2B5EF4-FFF2-40B4-BE49-F238E27FC236}">
                <a16:creationId xmlns:a16="http://schemas.microsoft.com/office/drawing/2014/main" id="{28E2491F-8EBB-7375-E79D-A233B1A36560}"/>
              </a:ext>
            </a:extLst>
          </p:cNvPr>
          <p:cNvSpPr>
            <a:spLocks noGrp="1"/>
          </p:cNvSpPr>
          <p:nvPr>
            <p:ph type="sldNum" sz="quarter" idx="4"/>
          </p:nvPr>
        </p:nvSpPr>
        <p:spPr>
          <a:xfrm>
            <a:off x="9210501" y="6332449"/>
            <a:ext cx="2659125" cy="365125"/>
          </a:xfrm>
          <a:prstGeom prst="rect">
            <a:avLst/>
          </a:prstGeom>
        </p:spPr>
        <p:txBody>
          <a:bodyPr vert="horz" lIns="91440" tIns="45720" rIns="0" bIns="45720" rtlCol="0" anchor="b"/>
          <a:lstStyle>
            <a:lvl1pPr algn="r">
              <a:defRPr sz="800">
                <a:solidFill>
                  <a:schemeClr val="accent1"/>
                </a:solidFill>
                <a:latin typeface="Inter" panose="02000503000000020004" pitchFamily="2" charset="0"/>
                <a:ea typeface="Inter" panose="02000503000000020004" pitchFamily="2" charset="0"/>
                <a:cs typeface="Inter" panose="02000503000000020004" pitchFamily="2" charset="0"/>
              </a:defRPr>
            </a:lvl1pPr>
          </a:lstStyle>
          <a:p>
            <a:fld id="{C290531D-293B-5D42-8EA8-E3B77753EB99}" type="slidenum">
              <a:rPr lang="en-EE"/>
              <a:pPr/>
              <a:t>‹#›</a:t>
            </a:fld>
            <a:endParaRPr lang="en-EE"/>
          </a:p>
        </p:txBody>
      </p:sp>
      <p:sp>
        <p:nvSpPr>
          <p:cNvPr id="6" name="TextBox 5">
            <a:extLst>
              <a:ext uri="{FF2B5EF4-FFF2-40B4-BE49-F238E27FC236}">
                <a16:creationId xmlns:a16="http://schemas.microsoft.com/office/drawing/2014/main" id="{C63710B1-39D2-E574-22B4-5CA68B6047F3}"/>
              </a:ext>
            </a:extLst>
          </p:cNvPr>
          <p:cNvSpPr txBox="1"/>
          <p:nvPr userDrawn="1"/>
        </p:nvSpPr>
        <p:spPr>
          <a:xfrm>
            <a:off x="3738880" y="3230880"/>
            <a:ext cx="0" cy="0"/>
          </a:xfrm>
          <a:prstGeom prst="rect">
            <a:avLst/>
          </a:prstGeom>
        </p:spPr>
        <p:txBody>
          <a:bodyPr vert="horz" wrap="none" lIns="91440" tIns="45720" rIns="91440" bIns="45720" rtlCol="0" anchor="b">
            <a:noAutofit/>
          </a:bodyPr>
          <a:lstStyle/>
          <a:p>
            <a:pPr algn="l"/>
            <a:endParaRPr lang="en-EE" sz="1200" dirty="0">
              <a:solidFill>
                <a:schemeClr val="tx1"/>
              </a:solidFill>
              <a:latin typeface="+mn-lt"/>
            </a:endParaRPr>
          </a:p>
        </p:txBody>
      </p:sp>
    </p:spTree>
    <p:extLst>
      <p:ext uri="{BB962C8B-B14F-4D97-AF65-F5344CB8AC3E}">
        <p14:creationId xmlns:p14="http://schemas.microsoft.com/office/powerpoint/2010/main" val="1106115608"/>
      </p:ext>
    </p:extLst>
  </p:cSld>
  <p:clrMap bg1="lt1" tx1="dk1" bg2="lt2" tx2="dk2" accent1="accent1" accent2="accent2" accent3="accent3" accent4="accent4" accent5="accent5" accent6="accent6" hlink="hlink" folHlink="folHlink"/>
  <p:sldLayoutIdLst>
    <p:sldLayoutId id="2147483803" r:id="rId1"/>
    <p:sldLayoutId id="2147483768" r:id="rId2"/>
    <p:sldLayoutId id="2147483769" r:id="rId3"/>
    <p:sldLayoutId id="2147484013" r:id="rId4"/>
    <p:sldLayoutId id="2147483836" r:id="rId5"/>
    <p:sldLayoutId id="2147483804" r:id="rId6"/>
    <p:sldLayoutId id="2147483830" r:id="rId7"/>
    <p:sldLayoutId id="2147483838" r:id="rId8"/>
    <p:sldLayoutId id="2147483837" r:id="rId9"/>
    <p:sldLayoutId id="2147483770" r:id="rId10"/>
    <p:sldLayoutId id="2147483840" r:id="rId11"/>
    <p:sldLayoutId id="2147483829" r:id="rId12"/>
    <p:sldLayoutId id="2147483978" r:id="rId13"/>
    <p:sldLayoutId id="2147483828" r:id="rId14"/>
    <p:sldLayoutId id="2147483979" r:id="rId15"/>
    <p:sldLayoutId id="2147483832" r:id="rId16"/>
    <p:sldLayoutId id="2147483980" r:id="rId17"/>
    <p:sldLayoutId id="2147483827" r:id="rId18"/>
    <p:sldLayoutId id="2147483977" r:id="rId19"/>
    <p:sldLayoutId id="2147483981" r:id="rId20"/>
    <p:sldLayoutId id="2147483842" r:id="rId21"/>
    <p:sldLayoutId id="2147483841" r:id="rId22"/>
    <p:sldLayoutId id="2147483833" r:id="rId23"/>
    <p:sldLayoutId id="2147483834" r:id="rId24"/>
    <p:sldLayoutId id="2147483982" r:id="rId25"/>
    <p:sldLayoutId id="2147483835" r:id="rId26"/>
    <p:sldLayoutId id="2147483839" r:id="rId27"/>
    <p:sldLayoutId id="2147484011" r:id="rId28"/>
  </p:sldLayoutIdLst>
  <p:transition spd="slow">
    <p:push dir="u"/>
  </p:transition>
  <p:hf hdr="0" ftr="0"/>
  <p:txStyles>
    <p:titleStyle>
      <a:lvl1pPr algn="l" defTabSz="914400" rtl="0" eaLnBrk="1" latinLnBrk="0" hangingPunct="1">
        <a:lnSpc>
          <a:spcPct val="90000"/>
        </a:lnSpc>
        <a:spcBef>
          <a:spcPct val="0"/>
        </a:spcBef>
        <a:buNone/>
        <a:defRPr sz="4800" b="0" i="0" kern="1200">
          <a:solidFill>
            <a:schemeClr val="accent1"/>
          </a:solidFill>
          <a:latin typeface="Tartu Kodanik" pitchFamily="2" charset="0"/>
          <a:ea typeface="+mj-ea"/>
          <a:cs typeface="+mj-cs"/>
        </a:defRPr>
      </a:lvl1pPr>
    </p:titleStyle>
    <p:bodyStyle>
      <a:lvl1pPr marL="0" indent="0" algn="l" defTabSz="914400" rtl="0" eaLnBrk="1" latinLnBrk="0" hangingPunct="1">
        <a:lnSpc>
          <a:spcPct val="90000"/>
        </a:lnSpc>
        <a:spcBef>
          <a:spcPts val="1000"/>
        </a:spcBef>
        <a:buClr>
          <a:schemeClr val="tx1"/>
        </a:buClr>
        <a:buSzPct val="100000"/>
        <a:buFont typeface="Arial" panose="020B0604020202020204" pitchFamily="34" charset="0"/>
        <a:buNone/>
        <a:defRPr sz="1800" b="0" i="0" kern="1200">
          <a:solidFill>
            <a:srgbClr val="000000"/>
          </a:solidFill>
          <a:latin typeface="+mn-lt"/>
          <a:ea typeface="Inter" panose="02000503000000020004" pitchFamily="2" charset="0"/>
          <a:cs typeface="Inter" panose="02000503000000020004" pitchFamily="2" charset="0"/>
        </a:defRPr>
      </a:lvl1pPr>
      <a:lvl2pPr marL="628650" indent="-303213" algn="l" defTabSz="914400" rtl="0" eaLnBrk="1" latinLnBrk="0" hangingPunct="1">
        <a:lnSpc>
          <a:spcPct val="90000"/>
        </a:lnSpc>
        <a:spcBef>
          <a:spcPts val="500"/>
        </a:spcBef>
        <a:buClr>
          <a:schemeClr val="accent1"/>
        </a:buClr>
        <a:buSzPct val="100000"/>
        <a:buFont typeface="Arial" panose="020B0604020202020204" pitchFamily="34" charset="0"/>
        <a:buChar char="•"/>
        <a:tabLst/>
        <a:defRPr sz="1800" b="0" i="0" kern="1200">
          <a:solidFill>
            <a:srgbClr val="000000"/>
          </a:solidFill>
          <a:latin typeface="+mn-lt"/>
          <a:ea typeface="Inter" panose="02000503000000020004" pitchFamily="2" charset="0"/>
          <a:cs typeface="Inter" panose="02000503000000020004" pitchFamily="2" charset="0"/>
        </a:defRPr>
      </a:lvl2pPr>
      <a:lvl3pPr marL="1027113" indent="-314325" algn="l" defTabSz="914400" rtl="0" eaLnBrk="1" latinLnBrk="0" hangingPunct="1">
        <a:lnSpc>
          <a:spcPct val="90000"/>
        </a:lnSpc>
        <a:spcBef>
          <a:spcPts val="500"/>
        </a:spcBef>
        <a:buClr>
          <a:schemeClr val="tx1"/>
        </a:buClr>
        <a:buSzPct val="100000"/>
        <a:buFont typeface="Courier New" panose="02070309020205020404" pitchFamily="49" charset="0"/>
        <a:buChar char="o"/>
        <a:tabLst>
          <a:tab pos="1147763" algn="l"/>
          <a:tab pos="1681163" algn="l"/>
        </a:tabLst>
        <a:defRPr sz="1800" b="0" i="0" kern="1200">
          <a:solidFill>
            <a:srgbClr val="000000"/>
          </a:solidFill>
          <a:latin typeface="+mn-lt"/>
          <a:ea typeface="Inter" panose="02000503000000020004" pitchFamily="2" charset="0"/>
          <a:cs typeface="Inter" panose="02000503000000020004" pitchFamily="2" charset="0"/>
        </a:defRPr>
      </a:lvl3pPr>
      <a:lvl4pPr marL="1427163" indent="-315913" algn="l" defTabSz="914400" rtl="0" eaLnBrk="1" latinLnBrk="0" hangingPunct="1">
        <a:lnSpc>
          <a:spcPct val="90000"/>
        </a:lnSpc>
        <a:spcBef>
          <a:spcPts val="500"/>
        </a:spcBef>
        <a:buClr>
          <a:schemeClr val="accent1"/>
        </a:buClr>
        <a:buSzPct val="100000"/>
        <a:buFont typeface="Courier New" panose="02070309020205020404" pitchFamily="49" charset="0"/>
        <a:buChar char="o"/>
        <a:tabLst>
          <a:tab pos="1279525" algn="l"/>
        </a:tabLst>
        <a:defRPr sz="1800" b="0" i="0" kern="1200">
          <a:solidFill>
            <a:srgbClr val="000000"/>
          </a:solidFill>
          <a:latin typeface="+mn-lt"/>
          <a:ea typeface="Inter" panose="02000503000000020004" pitchFamily="2" charset="0"/>
          <a:cs typeface="Inter" panose="02000503000000020004" pitchFamily="2" charset="0"/>
        </a:defRPr>
      </a:lvl4pPr>
      <a:lvl5pPr marL="2006600" indent="-314325" algn="l" defTabSz="914400" rtl="0" eaLnBrk="1" latinLnBrk="0" hangingPunct="1">
        <a:lnSpc>
          <a:spcPct val="90000"/>
        </a:lnSpc>
        <a:spcBef>
          <a:spcPts val="500"/>
        </a:spcBef>
        <a:buClr>
          <a:schemeClr val="tx1"/>
        </a:buClr>
        <a:buSzPct val="100000"/>
        <a:buFont typeface="Wingdings" pitchFamily="2" charset="2"/>
        <a:buChar char="§"/>
        <a:tabLst>
          <a:tab pos="1554163" algn="l"/>
          <a:tab pos="1635125" algn="l"/>
        </a:tabLst>
        <a:defRPr sz="1800" b="0" i="0" kern="1200">
          <a:solidFill>
            <a:srgbClr val="000000"/>
          </a:solidFill>
          <a:latin typeface="+mn-lt"/>
          <a:ea typeface="Inter" panose="02000503000000020004" pitchFamily="2" charset="0"/>
          <a:cs typeface="Inter"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7537" userDrawn="1">
          <p15:clr>
            <a:srgbClr val="F26B43"/>
          </p15:clr>
        </p15:guide>
        <p15:guide id="4" pos="121" userDrawn="1">
          <p15:clr>
            <a:srgbClr val="F26B43"/>
          </p15:clr>
        </p15:guide>
        <p15:guide id="5" orient="horz" pos="142" userDrawn="1">
          <p15:clr>
            <a:srgbClr val="F26B43"/>
          </p15:clr>
        </p15:guide>
        <p15:guide id="6" orient="horz" pos="4178"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accent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89559" y="225425"/>
            <a:ext cx="10630299" cy="1325563"/>
          </a:xfrm>
          <a:prstGeom prst="rect">
            <a:avLst/>
          </a:prstGeom>
        </p:spPr>
        <p:txBody>
          <a:bodyPr vert="horz" lIns="91440" tIns="0" rIns="91440" bIns="0" rtlCol="0" anchor="t">
            <a:noAutofit/>
          </a:bodyPr>
          <a:lstStyle/>
          <a:p>
            <a:r>
              <a:rPr lang="en-GB" dirty="0"/>
              <a:t>Click to edit Master title style</a:t>
            </a:r>
            <a:endParaRPr lang="en-US" dirty="0"/>
          </a:p>
        </p:txBody>
      </p:sp>
      <p:sp>
        <p:nvSpPr>
          <p:cNvPr id="3" name="Text Placeholder 2"/>
          <p:cNvSpPr>
            <a:spLocks noGrp="1"/>
          </p:cNvSpPr>
          <p:nvPr>
            <p:ph type="body" idx="1"/>
          </p:nvPr>
        </p:nvSpPr>
        <p:spPr>
          <a:xfrm>
            <a:off x="289559" y="1841701"/>
            <a:ext cx="11554327" cy="4351338"/>
          </a:xfrm>
          <a:prstGeom prst="rect">
            <a:avLst/>
          </a:prstGeom>
        </p:spPr>
        <p:txBody>
          <a:bodyPr vert="horz" lIns="91440" tIns="0" rIns="91440" bIns="0" rtlCol="0">
            <a:noAutofit/>
          </a:bodyPr>
          <a:lstStyle/>
          <a:p>
            <a:pPr lvl="0"/>
            <a:r>
              <a:rPr lang="en-GB" dirty="0"/>
              <a:t>Click to edit Master text styles</a:t>
            </a:r>
          </a:p>
          <a:p>
            <a:pPr lvl="1"/>
            <a:r>
              <a:rPr lang="en-GB" dirty="0"/>
              <a:t> Second level</a:t>
            </a:r>
          </a:p>
          <a:p>
            <a:pPr lvl="2"/>
            <a:r>
              <a:rPr lang="en-GB" dirty="0"/>
              <a:t>Third level</a:t>
            </a:r>
          </a:p>
          <a:p>
            <a:pPr lvl="3"/>
            <a:r>
              <a:rPr lang="en-GB" dirty="0"/>
              <a:t>Fourth level</a:t>
            </a:r>
          </a:p>
          <a:p>
            <a:pPr lvl="4"/>
            <a:r>
              <a:rPr lang="en-GB" dirty="0"/>
              <a:t>Fifth level</a:t>
            </a:r>
            <a:endParaRPr lang="en-US" dirty="0"/>
          </a:p>
        </p:txBody>
      </p:sp>
      <p:sp>
        <p:nvSpPr>
          <p:cNvPr id="4" name="Slide Number Placeholder 5">
            <a:extLst>
              <a:ext uri="{FF2B5EF4-FFF2-40B4-BE49-F238E27FC236}">
                <a16:creationId xmlns:a16="http://schemas.microsoft.com/office/drawing/2014/main" id="{28E2491F-8EBB-7375-E79D-A233B1A36560}"/>
              </a:ext>
            </a:extLst>
          </p:cNvPr>
          <p:cNvSpPr>
            <a:spLocks noGrp="1"/>
          </p:cNvSpPr>
          <p:nvPr>
            <p:ph type="sldNum" sz="quarter" idx="4"/>
          </p:nvPr>
        </p:nvSpPr>
        <p:spPr>
          <a:xfrm>
            <a:off x="9210501" y="6332449"/>
            <a:ext cx="2659125" cy="365125"/>
          </a:xfrm>
          <a:prstGeom prst="rect">
            <a:avLst/>
          </a:prstGeom>
        </p:spPr>
        <p:txBody>
          <a:bodyPr vert="horz" lIns="91440" tIns="45720" rIns="0" bIns="45720" rtlCol="0" anchor="b"/>
          <a:lstStyle>
            <a:lvl1pPr algn="r">
              <a:defRPr sz="800">
                <a:solidFill>
                  <a:schemeClr val="bg1"/>
                </a:solidFill>
                <a:latin typeface="Inter" panose="02000503000000020004" pitchFamily="2" charset="0"/>
                <a:ea typeface="Inter" panose="02000503000000020004" pitchFamily="2" charset="0"/>
                <a:cs typeface="Inter" panose="02000503000000020004" pitchFamily="2" charset="0"/>
              </a:defRPr>
            </a:lvl1pPr>
          </a:lstStyle>
          <a:p>
            <a:fld id="{C290531D-293B-5D42-8EA8-E3B77753EB99}" type="slidenum">
              <a:rPr lang="en-EE"/>
              <a:pPr/>
              <a:t>‹#›</a:t>
            </a:fld>
            <a:endParaRPr lang="en-EE"/>
          </a:p>
        </p:txBody>
      </p:sp>
      <p:sp>
        <p:nvSpPr>
          <p:cNvPr id="6" name="TextBox 5">
            <a:extLst>
              <a:ext uri="{FF2B5EF4-FFF2-40B4-BE49-F238E27FC236}">
                <a16:creationId xmlns:a16="http://schemas.microsoft.com/office/drawing/2014/main" id="{C63710B1-39D2-E574-22B4-5CA68B6047F3}"/>
              </a:ext>
            </a:extLst>
          </p:cNvPr>
          <p:cNvSpPr txBox="1"/>
          <p:nvPr userDrawn="1"/>
        </p:nvSpPr>
        <p:spPr>
          <a:xfrm>
            <a:off x="3738880" y="3230880"/>
            <a:ext cx="0" cy="0"/>
          </a:xfrm>
          <a:prstGeom prst="rect">
            <a:avLst/>
          </a:prstGeom>
        </p:spPr>
        <p:txBody>
          <a:bodyPr vert="horz" wrap="none" lIns="91440" tIns="45720" rIns="91440" bIns="45720" rtlCol="0" anchor="b">
            <a:noAutofit/>
          </a:bodyPr>
          <a:lstStyle/>
          <a:p>
            <a:pPr algn="l"/>
            <a:endParaRPr lang="en-EE" sz="1200" dirty="0">
              <a:solidFill>
                <a:schemeClr val="tx1"/>
              </a:solidFill>
              <a:latin typeface="+mn-lt"/>
            </a:endParaRPr>
          </a:p>
        </p:txBody>
      </p:sp>
      <p:sp>
        <p:nvSpPr>
          <p:cNvPr id="5" name="TextBox 4">
            <a:extLst>
              <a:ext uri="{FF2B5EF4-FFF2-40B4-BE49-F238E27FC236}">
                <a16:creationId xmlns:a16="http://schemas.microsoft.com/office/drawing/2014/main" id="{A454595A-9A58-63D1-C002-F8F4A4D35FBB}"/>
              </a:ext>
            </a:extLst>
          </p:cNvPr>
          <p:cNvSpPr txBox="1"/>
          <p:nvPr userDrawn="1"/>
        </p:nvSpPr>
        <p:spPr>
          <a:xfrm>
            <a:off x="10935093" y="6513922"/>
            <a:ext cx="0" cy="0"/>
          </a:xfrm>
          <a:prstGeom prst="rect">
            <a:avLst/>
          </a:prstGeom>
        </p:spPr>
        <p:txBody>
          <a:bodyPr vert="horz" wrap="none" lIns="91440" tIns="45720" rIns="91440" bIns="45720" rtlCol="0" anchor="b">
            <a:noAutofit/>
          </a:bodyPr>
          <a:lstStyle/>
          <a:p>
            <a:pPr algn="l"/>
            <a:endParaRPr lang="en-EE" sz="1200" dirty="0">
              <a:solidFill>
                <a:schemeClr val="tx1"/>
              </a:solidFill>
              <a:latin typeface="+mn-lt"/>
            </a:endParaRPr>
          </a:p>
        </p:txBody>
      </p:sp>
    </p:spTree>
    <p:extLst>
      <p:ext uri="{BB962C8B-B14F-4D97-AF65-F5344CB8AC3E}">
        <p14:creationId xmlns:p14="http://schemas.microsoft.com/office/powerpoint/2010/main" val="3003310779"/>
      </p:ext>
    </p:extLst>
  </p:cSld>
  <p:clrMap bg1="lt1" tx1="dk1" bg2="lt2" tx2="dk2" accent1="accent1" accent2="accent2" accent3="accent3" accent4="accent4" accent5="accent5" accent6="accent6" hlink="hlink" folHlink="folHlink"/>
  <p:sldLayoutIdLst>
    <p:sldLayoutId id="2147483984" r:id="rId1"/>
    <p:sldLayoutId id="2147483985" r:id="rId2"/>
    <p:sldLayoutId id="2147483986" r:id="rId3"/>
    <p:sldLayoutId id="2147484014" r:id="rId4"/>
    <p:sldLayoutId id="2147483987" r:id="rId5"/>
    <p:sldLayoutId id="2147483988" r:id="rId6"/>
    <p:sldLayoutId id="2147483989" r:id="rId7"/>
    <p:sldLayoutId id="2147483990" r:id="rId8"/>
    <p:sldLayoutId id="2147483991" r:id="rId9"/>
    <p:sldLayoutId id="2147483992" r:id="rId10"/>
    <p:sldLayoutId id="2147483993" r:id="rId11"/>
    <p:sldLayoutId id="2147483994" r:id="rId12"/>
    <p:sldLayoutId id="2147483995" r:id="rId13"/>
    <p:sldLayoutId id="2147483996" r:id="rId14"/>
    <p:sldLayoutId id="2147483997" r:id="rId15"/>
    <p:sldLayoutId id="2147483998" r:id="rId16"/>
    <p:sldLayoutId id="2147483999" r:id="rId17"/>
    <p:sldLayoutId id="2147484000" r:id="rId18"/>
    <p:sldLayoutId id="2147484001" r:id="rId19"/>
    <p:sldLayoutId id="2147484002" r:id="rId20"/>
    <p:sldLayoutId id="2147484010" r:id="rId21"/>
    <p:sldLayoutId id="2147484003" r:id="rId22"/>
    <p:sldLayoutId id="2147484004" r:id="rId23"/>
    <p:sldLayoutId id="2147484005" r:id="rId24"/>
    <p:sldLayoutId id="2147484006" r:id="rId25"/>
    <p:sldLayoutId id="2147484008" r:id="rId26"/>
    <p:sldLayoutId id="2147484007" r:id="rId27"/>
    <p:sldLayoutId id="2147484009" r:id="rId28"/>
    <p:sldLayoutId id="2147484012" r:id="rId29"/>
  </p:sldLayoutIdLst>
  <p:transition spd="slow">
    <p:push dir="u"/>
  </p:transition>
  <p:hf hdr="0" ftr="0"/>
  <p:txStyles>
    <p:titleStyle>
      <a:lvl1pPr algn="l" defTabSz="914400" rtl="0" eaLnBrk="1" latinLnBrk="0" hangingPunct="1">
        <a:lnSpc>
          <a:spcPct val="90000"/>
        </a:lnSpc>
        <a:spcBef>
          <a:spcPct val="0"/>
        </a:spcBef>
        <a:buNone/>
        <a:defRPr sz="4800" b="0" i="0" kern="1200">
          <a:solidFill>
            <a:schemeClr val="bg1"/>
          </a:solidFill>
          <a:latin typeface="Tartu Kodanik" pitchFamily="2" charset="0"/>
          <a:ea typeface="+mj-ea"/>
          <a:cs typeface="+mj-cs"/>
        </a:defRPr>
      </a:lvl1pPr>
    </p:titleStyle>
    <p:bodyStyle>
      <a:lvl1pPr marL="0" indent="0" algn="l" defTabSz="914400" rtl="0" eaLnBrk="1" latinLnBrk="0" hangingPunct="1">
        <a:lnSpc>
          <a:spcPct val="90000"/>
        </a:lnSpc>
        <a:spcBef>
          <a:spcPts val="1000"/>
        </a:spcBef>
        <a:buClr>
          <a:schemeClr val="bg1"/>
        </a:buClr>
        <a:buSzPct val="100000"/>
        <a:buFont typeface="Arial" panose="020B0604020202020204" pitchFamily="34" charset="0"/>
        <a:buNone/>
        <a:defRPr sz="1800" b="0" i="0" kern="1200">
          <a:solidFill>
            <a:schemeClr val="bg1"/>
          </a:solidFill>
          <a:latin typeface="+mn-lt"/>
          <a:ea typeface="Inter" panose="02000503000000020004" pitchFamily="2" charset="0"/>
          <a:cs typeface="Inter" panose="02000503000000020004" pitchFamily="2" charset="0"/>
        </a:defRPr>
      </a:lvl1pPr>
      <a:lvl2pPr marL="628650" indent="-303213" algn="l" defTabSz="914400" rtl="0" eaLnBrk="1" latinLnBrk="0" hangingPunct="1">
        <a:lnSpc>
          <a:spcPct val="90000"/>
        </a:lnSpc>
        <a:spcBef>
          <a:spcPts val="500"/>
        </a:spcBef>
        <a:buClr>
          <a:schemeClr val="bg1"/>
        </a:buClr>
        <a:buSzPct val="100000"/>
        <a:buFont typeface="Arial" panose="020B0604020202020204" pitchFamily="34" charset="0"/>
        <a:buChar char="•"/>
        <a:tabLst/>
        <a:defRPr sz="1800" b="0" i="0" kern="1200">
          <a:solidFill>
            <a:schemeClr val="bg1"/>
          </a:solidFill>
          <a:latin typeface="+mn-lt"/>
          <a:ea typeface="Inter" panose="02000503000000020004" pitchFamily="2" charset="0"/>
          <a:cs typeface="Inter" panose="02000503000000020004" pitchFamily="2" charset="0"/>
        </a:defRPr>
      </a:lvl2pPr>
      <a:lvl3pPr marL="1027113" indent="-314325" algn="l" defTabSz="914400" rtl="0" eaLnBrk="1" latinLnBrk="0" hangingPunct="1">
        <a:lnSpc>
          <a:spcPct val="90000"/>
        </a:lnSpc>
        <a:spcBef>
          <a:spcPts val="500"/>
        </a:spcBef>
        <a:buClr>
          <a:schemeClr val="bg1"/>
        </a:buClr>
        <a:buSzPct val="100000"/>
        <a:buFont typeface="Courier New" panose="02070309020205020404" pitchFamily="49" charset="0"/>
        <a:buChar char="o"/>
        <a:tabLst>
          <a:tab pos="1147763" algn="l"/>
          <a:tab pos="1681163" algn="l"/>
        </a:tabLst>
        <a:defRPr sz="1800" b="0" i="0" kern="1200">
          <a:solidFill>
            <a:schemeClr val="bg1"/>
          </a:solidFill>
          <a:latin typeface="+mn-lt"/>
          <a:ea typeface="Inter" panose="02000503000000020004" pitchFamily="2" charset="0"/>
          <a:cs typeface="Inter" panose="02000503000000020004" pitchFamily="2" charset="0"/>
        </a:defRPr>
      </a:lvl3pPr>
      <a:lvl4pPr marL="1427163" indent="-315913" algn="l" defTabSz="914400" rtl="0" eaLnBrk="1" latinLnBrk="0" hangingPunct="1">
        <a:lnSpc>
          <a:spcPct val="90000"/>
        </a:lnSpc>
        <a:spcBef>
          <a:spcPts val="500"/>
        </a:spcBef>
        <a:buClr>
          <a:schemeClr val="bg1"/>
        </a:buClr>
        <a:buSzPct val="100000"/>
        <a:buFont typeface="Courier New" panose="02070309020205020404" pitchFamily="49" charset="0"/>
        <a:buChar char="o"/>
        <a:tabLst>
          <a:tab pos="1279525" algn="l"/>
        </a:tabLst>
        <a:defRPr sz="1800" b="0" i="0" kern="1200">
          <a:solidFill>
            <a:schemeClr val="bg1"/>
          </a:solidFill>
          <a:latin typeface="+mn-lt"/>
          <a:ea typeface="Inter" panose="02000503000000020004" pitchFamily="2" charset="0"/>
          <a:cs typeface="Inter" panose="02000503000000020004" pitchFamily="2" charset="0"/>
        </a:defRPr>
      </a:lvl4pPr>
      <a:lvl5pPr marL="2006600" indent="-314325" algn="l" defTabSz="914400" rtl="0" eaLnBrk="1" latinLnBrk="0" hangingPunct="1">
        <a:lnSpc>
          <a:spcPct val="90000"/>
        </a:lnSpc>
        <a:spcBef>
          <a:spcPts val="500"/>
        </a:spcBef>
        <a:buClr>
          <a:schemeClr val="bg1"/>
        </a:buClr>
        <a:buSzPct val="100000"/>
        <a:buFont typeface="Wingdings" pitchFamily="2" charset="2"/>
        <a:buChar char="§"/>
        <a:tabLst>
          <a:tab pos="1554163" algn="l"/>
          <a:tab pos="1635125" algn="l"/>
        </a:tabLst>
        <a:defRPr sz="1800" b="0" i="0" kern="1200">
          <a:solidFill>
            <a:schemeClr val="bg1"/>
          </a:solidFill>
          <a:latin typeface="+mn-lt"/>
          <a:ea typeface="Inter" panose="02000503000000020004" pitchFamily="2" charset="0"/>
          <a:cs typeface="Inter"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7537">
          <p15:clr>
            <a:srgbClr val="F26B43"/>
          </p15:clr>
        </p15:guide>
        <p15:guide id="4" pos="121">
          <p15:clr>
            <a:srgbClr val="F26B43"/>
          </p15:clr>
        </p15:guide>
        <p15:guide id="5" orient="horz" pos="142">
          <p15:clr>
            <a:srgbClr val="F26B43"/>
          </p15:clr>
        </p15:guide>
        <p15:guide id="6" orient="horz" pos="4178">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accent4"/>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89559" y="225425"/>
            <a:ext cx="10630299" cy="1325563"/>
          </a:xfrm>
          <a:prstGeom prst="rect">
            <a:avLst/>
          </a:prstGeom>
        </p:spPr>
        <p:txBody>
          <a:bodyPr vert="horz" lIns="91440" tIns="0" rIns="91440" bIns="0" rtlCol="0" anchor="t">
            <a:noAutofit/>
          </a:bodyPr>
          <a:lstStyle/>
          <a:p>
            <a:r>
              <a:rPr lang="en-GB" dirty="0"/>
              <a:t>Click to edit Master title style</a:t>
            </a:r>
            <a:endParaRPr lang="en-US" dirty="0"/>
          </a:p>
        </p:txBody>
      </p:sp>
      <p:sp>
        <p:nvSpPr>
          <p:cNvPr id="3" name="Text Placeholder 2"/>
          <p:cNvSpPr>
            <a:spLocks noGrp="1"/>
          </p:cNvSpPr>
          <p:nvPr>
            <p:ph type="body" idx="1"/>
          </p:nvPr>
        </p:nvSpPr>
        <p:spPr>
          <a:xfrm>
            <a:off x="289559" y="1841701"/>
            <a:ext cx="11554327" cy="4351338"/>
          </a:xfrm>
          <a:prstGeom prst="rect">
            <a:avLst/>
          </a:prstGeom>
        </p:spPr>
        <p:txBody>
          <a:bodyPr vert="horz" lIns="91440" tIns="0" rIns="91440" bIns="0" rtlCol="0">
            <a:noAutofit/>
          </a:bodyPr>
          <a:lstStyle/>
          <a:p>
            <a:pPr lvl="0"/>
            <a:r>
              <a:rPr lang="en-GB" dirty="0"/>
              <a:t>Click to edit Master text styles</a:t>
            </a:r>
          </a:p>
          <a:p>
            <a:pPr lvl="1"/>
            <a:r>
              <a:rPr lang="en-GB" dirty="0"/>
              <a:t> Vajuta klaviatuuril “Tab”, et liikuda järgmisele tasemele</a:t>
            </a:r>
          </a:p>
          <a:p>
            <a:pPr lvl="2"/>
            <a:r>
              <a:rPr lang="en-GB" dirty="0"/>
              <a:t>Third level</a:t>
            </a:r>
          </a:p>
          <a:p>
            <a:pPr lvl="3"/>
            <a:r>
              <a:rPr lang="en-GB" dirty="0"/>
              <a:t>Fourth level</a:t>
            </a:r>
          </a:p>
          <a:p>
            <a:pPr lvl="4"/>
            <a:r>
              <a:rPr lang="en-GB" dirty="0"/>
              <a:t>Fifth level</a:t>
            </a:r>
            <a:endParaRPr lang="en-US" dirty="0"/>
          </a:p>
        </p:txBody>
      </p:sp>
      <p:sp>
        <p:nvSpPr>
          <p:cNvPr id="4" name="Slide Number Placeholder 5">
            <a:extLst>
              <a:ext uri="{FF2B5EF4-FFF2-40B4-BE49-F238E27FC236}">
                <a16:creationId xmlns:a16="http://schemas.microsoft.com/office/drawing/2014/main" id="{28E2491F-8EBB-7375-E79D-A233B1A36560}"/>
              </a:ext>
            </a:extLst>
          </p:cNvPr>
          <p:cNvSpPr>
            <a:spLocks noGrp="1"/>
          </p:cNvSpPr>
          <p:nvPr>
            <p:ph type="sldNum" sz="quarter" idx="4"/>
          </p:nvPr>
        </p:nvSpPr>
        <p:spPr>
          <a:xfrm>
            <a:off x="9210501" y="6332449"/>
            <a:ext cx="2659125" cy="365125"/>
          </a:xfrm>
          <a:prstGeom prst="rect">
            <a:avLst/>
          </a:prstGeom>
        </p:spPr>
        <p:txBody>
          <a:bodyPr vert="horz" lIns="91440" tIns="45720" rIns="0" bIns="45720" rtlCol="0" anchor="b"/>
          <a:lstStyle>
            <a:lvl1pPr algn="r">
              <a:defRPr sz="800">
                <a:solidFill>
                  <a:schemeClr val="accent1"/>
                </a:solidFill>
                <a:latin typeface="Inter" panose="02000503000000020004" pitchFamily="2" charset="0"/>
                <a:ea typeface="Inter" panose="02000503000000020004" pitchFamily="2" charset="0"/>
                <a:cs typeface="Inter" panose="02000503000000020004" pitchFamily="2" charset="0"/>
              </a:defRPr>
            </a:lvl1pPr>
          </a:lstStyle>
          <a:p>
            <a:fld id="{C290531D-293B-5D42-8EA8-E3B77753EB99}" type="slidenum">
              <a:rPr lang="en-EE"/>
              <a:pPr/>
              <a:t>‹#›</a:t>
            </a:fld>
            <a:endParaRPr lang="en-EE"/>
          </a:p>
        </p:txBody>
      </p:sp>
      <p:sp>
        <p:nvSpPr>
          <p:cNvPr id="6" name="TextBox 5">
            <a:extLst>
              <a:ext uri="{FF2B5EF4-FFF2-40B4-BE49-F238E27FC236}">
                <a16:creationId xmlns:a16="http://schemas.microsoft.com/office/drawing/2014/main" id="{C63710B1-39D2-E574-22B4-5CA68B6047F3}"/>
              </a:ext>
            </a:extLst>
          </p:cNvPr>
          <p:cNvSpPr txBox="1"/>
          <p:nvPr userDrawn="1"/>
        </p:nvSpPr>
        <p:spPr>
          <a:xfrm>
            <a:off x="3738880" y="3230880"/>
            <a:ext cx="0" cy="0"/>
          </a:xfrm>
          <a:prstGeom prst="rect">
            <a:avLst/>
          </a:prstGeom>
        </p:spPr>
        <p:txBody>
          <a:bodyPr vert="horz" wrap="none" lIns="91440" tIns="45720" rIns="91440" bIns="45720" rtlCol="0" anchor="b">
            <a:noAutofit/>
          </a:bodyPr>
          <a:lstStyle/>
          <a:p>
            <a:pPr algn="l"/>
            <a:endParaRPr lang="en-EE" sz="1200" dirty="0">
              <a:solidFill>
                <a:schemeClr val="tx1"/>
              </a:solidFill>
              <a:latin typeface="+mn-lt"/>
            </a:endParaRPr>
          </a:p>
        </p:txBody>
      </p:sp>
    </p:spTree>
    <p:extLst>
      <p:ext uri="{BB962C8B-B14F-4D97-AF65-F5344CB8AC3E}">
        <p14:creationId xmlns:p14="http://schemas.microsoft.com/office/powerpoint/2010/main" val="3243505850"/>
      </p:ext>
    </p:extLst>
  </p:cSld>
  <p:clrMap bg1="lt1" tx1="dk1" bg2="lt2" tx2="dk2" accent1="accent1" accent2="accent2" accent3="accent3" accent4="accent4" accent5="accent5" accent6="accent6" hlink="hlink" folHlink="folHlink"/>
  <p:sldLayoutIdLst>
    <p:sldLayoutId id="2147484016" r:id="rId1"/>
    <p:sldLayoutId id="2147484017" r:id="rId2"/>
    <p:sldLayoutId id="2147484018" r:id="rId3"/>
    <p:sldLayoutId id="2147484019" r:id="rId4"/>
    <p:sldLayoutId id="2147484020" r:id="rId5"/>
    <p:sldLayoutId id="2147484021" r:id="rId6"/>
    <p:sldLayoutId id="2147484022" r:id="rId7"/>
    <p:sldLayoutId id="2147484023" r:id="rId8"/>
    <p:sldLayoutId id="2147484024" r:id="rId9"/>
    <p:sldLayoutId id="2147484025" r:id="rId10"/>
    <p:sldLayoutId id="2147484026" r:id="rId11"/>
    <p:sldLayoutId id="2147484027" r:id="rId12"/>
    <p:sldLayoutId id="2147484028" r:id="rId13"/>
    <p:sldLayoutId id="2147484029" r:id="rId14"/>
    <p:sldLayoutId id="2147484030" r:id="rId15"/>
    <p:sldLayoutId id="2147484031" r:id="rId16"/>
    <p:sldLayoutId id="2147484032" r:id="rId17"/>
    <p:sldLayoutId id="2147484033" r:id="rId18"/>
    <p:sldLayoutId id="2147484034" r:id="rId19"/>
    <p:sldLayoutId id="2147484035" r:id="rId20"/>
    <p:sldLayoutId id="2147484036" r:id="rId21"/>
    <p:sldLayoutId id="2147484037" r:id="rId22"/>
    <p:sldLayoutId id="2147484038" r:id="rId23"/>
    <p:sldLayoutId id="2147484039" r:id="rId24"/>
    <p:sldLayoutId id="2147484040" r:id="rId25"/>
    <p:sldLayoutId id="2147484041" r:id="rId26"/>
    <p:sldLayoutId id="2147484042" r:id="rId27"/>
    <p:sldLayoutId id="2147484043" r:id="rId28"/>
  </p:sldLayoutIdLst>
  <p:transition spd="slow">
    <p:push dir="u"/>
  </p:transition>
  <p:hf hdr="0" ftr="0"/>
  <p:txStyles>
    <p:titleStyle>
      <a:lvl1pPr algn="l" defTabSz="914400" rtl="0" eaLnBrk="1" latinLnBrk="0" hangingPunct="1">
        <a:lnSpc>
          <a:spcPct val="90000"/>
        </a:lnSpc>
        <a:spcBef>
          <a:spcPct val="0"/>
        </a:spcBef>
        <a:buNone/>
        <a:defRPr sz="4800" b="0" i="0" kern="1200">
          <a:solidFill>
            <a:schemeClr val="accent2"/>
          </a:solidFill>
          <a:latin typeface="Tartu Kodanik" pitchFamily="2" charset="0"/>
          <a:ea typeface="+mj-ea"/>
          <a:cs typeface="+mj-cs"/>
        </a:defRPr>
      </a:lvl1pPr>
    </p:titleStyle>
    <p:bodyStyle>
      <a:lvl1pPr marL="0" indent="0" algn="l" defTabSz="914400" rtl="0" eaLnBrk="1" latinLnBrk="0" hangingPunct="1">
        <a:lnSpc>
          <a:spcPct val="90000"/>
        </a:lnSpc>
        <a:spcBef>
          <a:spcPts val="1000"/>
        </a:spcBef>
        <a:buClr>
          <a:schemeClr val="accent2"/>
        </a:buClr>
        <a:buSzPct val="100000"/>
        <a:buFont typeface="Arial" panose="020B0604020202020204" pitchFamily="34" charset="0"/>
        <a:buNone/>
        <a:defRPr sz="1800" b="0" i="0" kern="1200">
          <a:solidFill>
            <a:schemeClr val="accent2"/>
          </a:solidFill>
          <a:latin typeface="+mn-lt"/>
          <a:ea typeface="Inter" panose="02000503000000020004" pitchFamily="2" charset="0"/>
          <a:cs typeface="Inter" panose="02000503000000020004" pitchFamily="2" charset="0"/>
        </a:defRPr>
      </a:lvl1pPr>
      <a:lvl2pPr marL="628650" indent="-303213" algn="l" defTabSz="914400" rtl="0" eaLnBrk="1" latinLnBrk="0" hangingPunct="1">
        <a:lnSpc>
          <a:spcPct val="90000"/>
        </a:lnSpc>
        <a:spcBef>
          <a:spcPts val="500"/>
        </a:spcBef>
        <a:buClr>
          <a:schemeClr val="accent2"/>
        </a:buClr>
        <a:buSzPct val="100000"/>
        <a:buFont typeface="Arial" panose="020B0604020202020204" pitchFamily="34" charset="0"/>
        <a:buChar char="•"/>
        <a:tabLst/>
        <a:defRPr sz="1800" b="0" i="0" kern="1200">
          <a:solidFill>
            <a:schemeClr val="accent2"/>
          </a:solidFill>
          <a:latin typeface="+mn-lt"/>
          <a:ea typeface="Inter" panose="02000503000000020004" pitchFamily="2" charset="0"/>
          <a:cs typeface="Inter" panose="02000503000000020004" pitchFamily="2" charset="0"/>
        </a:defRPr>
      </a:lvl2pPr>
      <a:lvl3pPr marL="1027113" indent="-314325" algn="l" defTabSz="914400" rtl="0" eaLnBrk="1" latinLnBrk="0" hangingPunct="1">
        <a:lnSpc>
          <a:spcPct val="90000"/>
        </a:lnSpc>
        <a:spcBef>
          <a:spcPts val="500"/>
        </a:spcBef>
        <a:buClr>
          <a:schemeClr val="accent2"/>
        </a:buClr>
        <a:buSzPct val="100000"/>
        <a:buFont typeface="Courier New" panose="02070309020205020404" pitchFamily="49" charset="0"/>
        <a:buChar char="o"/>
        <a:tabLst>
          <a:tab pos="1147763" algn="l"/>
          <a:tab pos="1681163" algn="l"/>
        </a:tabLst>
        <a:defRPr sz="1800" b="0" i="0" kern="1200">
          <a:solidFill>
            <a:schemeClr val="accent2"/>
          </a:solidFill>
          <a:latin typeface="+mn-lt"/>
          <a:ea typeface="Inter" panose="02000503000000020004" pitchFamily="2" charset="0"/>
          <a:cs typeface="Inter" panose="02000503000000020004" pitchFamily="2" charset="0"/>
        </a:defRPr>
      </a:lvl3pPr>
      <a:lvl4pPr marL="1427163" indent="-315913" algn="l" defTabSz="914400" rtl="0" eaLnBrk="1" latinLnBrk="0" hangingPunct="1">
        <a:lnSpc>
          <a:spcPct val="90000"/>
        </a:lnSpc>
        <a:spcBef>
          <a:spcPts val="500"/>
        </a:spcBef>
        <a:buClr>
          <a:schemeClr val="accent2"/>
        </a:buClr>
        <a:buSzPct val="100000"/>
        <a:buFont typeface="Courier New" panose="02070309020205020404" pitchFamily="49" charset="0"/>
        <a:buChar char="o"/>
        <a:tabLst>
          <a:tab pos="1279525" algn="l"/>
        </a:tabLst>
        <a:defRPr sz="1800" b="0" i="0" kern="1200">
          <a:solidFill>
            <a:schemeClr val="accent2"/>
          </a:solidFill>
          <a:latin typeface="+mn-lt"/>
          <a:ea typeface="Inter" panose="02000503000000020004" pitchFamily="2" charset="0"/>
          <a:cs typeface="Inter" panose="02000503000000020004" pitchFamily="2" charset="0"/>
        </a:defRPr>
      </a:lvl4pPr>
      <a:lvl5pPr marL="2006600" indent="-314325" algn="l" defTabSz="914400" rtl="0" eaLnBrk="1" latinLnBrk="0" hangingPunct="1">
        <a:lnSpc>
          <a:spcPct val="90000"/>
        </a:lnSpc>
        <a:spcBef>
          <a:spcPts val="500"/>
        </a:spcBef>
        <a:buClr>
          <a:schemeClr val="accent2"/>
        </a:buClr>
        <a:buSzPct val="100000"/>
        <a:buFont typeface="Wingdings" pitchFamily="2" charset="2"/>
        <a:buChar char="§"/>
        <a:tabLst>
          <a:tab pos="1554163" algn="l"/>
          <a:tab pos="1635125" algn="l"/>
        </a:tabLst>
        <a:defRPr sz="1800" b="0" i="0" kern="1200">
          <a:solidFill>
            <a:schemeClr val="accent2"/>
          </a:solidFill>
          <a:latin typeface="+mn-lt"/>
          <a:ea typeface="Inter" panose="02000503000000020004" pitchFamily="2" charset="0"/>
          <a:cs typeface="Inter"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7537">
          <p15:clr>
            <a:srgbClr val="F26B43"/>
          </p15:clr>
        </p15:guide>
        <p15:guide id="4" pos="121">
          <p15:clr>
            <a:srgbClr val="F26B43"/>
          </p15:clr>
        </p15:guide>
        <p15:guide id="5" orient="horz" pos="142">
          <p15:clr>
            <a:srgbClr val="F26B43"/>
          </p15:clr>
        </p15:guide>
        <p15:guide id="6" orient="horz" pos="4178">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9D805B-0AC4-012A-2B6B-26FBF422E030}"/>
              </a:ext>
            </a:extLst>
          </p:cNvPr>
          <p:cNvSpPr>
            <a:spLocks noGrp="1"/>
          </p:cNvSpPr>
          <p:nvPr>
            <p:ph type="title"/>
          </p:nvPr>
        </p:nvSpPr>
        <p:spPr>
          <a:xfrm>
            <a:off x="205669" y="160426"/>
            <a:ext cx="7948430" cy="3161614"/>
          </a:xfrm>
        </p:spPr>
        <p:txBody>
          <a:bodyPr/>
          <a:lstStyle/>
          <a:p>
            <a:r>
              <a:rPr lang="et-EE" sz="4400" dirty="0"/>
              <a:t>Ülevaade pikaajalistest trendidest sotsiaalhoolekandes </a:t>
            </a:r>
            <a:br>
              <a:rPr lang="et-EE" sz="4400" dirty="0"/>
            </a:br>
            <a:r>
              <a:rPr lang="et-EE" sz="3200" dirty="0">
                <a:latin typeface="Tartu Kodanik" panose="020B0604020202020204" charset="0"/>
              </a:rPr>
              <a:t>(lastekaitse juhtumid, </a:t>
            </a:r>
            <a:br>
              <a:rPr lang="et-EE" sz="3200" dirty="0">
                <a:latin typeface="Tartu Kodanik" panose="020B0604020202020204" charset="0"/>
              </a:rPr>
            </a:br>
            <a:r>
              <a:rPr lang="et-EE" sz="3200" dirty="0">
                <a:latin typeface="Tartu Kodanik" panose="020B0604020202020204" charset="0"/>
              </a:rPr>
              <a:t>sotsiaalhoolekande teenuste vajajate hulk, võimalik Ukraina sõjapõgenike mõju</a:t>
            </a:r>
            <a:r>
              <a:rPr lang="et-EE" sz="3200" dirty="0">
                <a:effectLst/>
                <a:latin typeface="Tartu Kodanik" panose="020B0604020202020204" charset="0"/>
                <a:ea typeface="Times New Roman" panose="02020603050405020304" pitchFamily="18" charset="0"/>
              </a:rPr>
              <a:t>)</a:t>
            </a:r>
            <a:endParaRPr lang="en-EE" sz="3200" dirty="0">
              <a:latin typeface="Tartu Kodanik" panose="020B0604020202020204" charset="0"/>
            </a:endParaRPr>
          </a:p>
        </p:txBody>
      </p:sp>
      <p:sp>
        <p:nvSpPr>
          <p:cNvPr id="4" name="Date Placeholder 3">
            <a:extLst>
              <a:ext uri="{FF2B5EF4-FFF2-40B4-BE49-F238E27FC236}">
                <a16:creationId xmlns:a16="http://schemas.microsoft.com/office/drawing/2014/main" id="{75C2584E-7523-6E4A-B6AD-F4FEF095E0A5}"/>
              </a:ext>
            </a:extLst>
          </p:cNvPr>
          <p:cNvSpPr>
            <a:spLocks noGrp="1"/>
          </p:cNvSpPr>
          <p:nvPr>
            <p:ph type="dt" sz="half" idx="2"/>
          </p:nvPr>
        </p:nvSpPr>
        <p:spPr/>
        <p:txBody>
          <a:bodyPr/>
          <a:lstStyle/>
          <a:p>
            <a:r>
              <a:rPr lang="en-US"/>
              <a:t>31/10/22</a:t>
            </a:r>
            <a:endParaRPr lang="en-EE"/>
          </a:p>
        </p:txBody>
      </p:sp>
      <p:sp>
        <p:nvSpPr>
          <p:cNvPr id="5" name="Content Placeholder 4">
            <a:extLst>
              <a:ext uri="{FF2B5EF4-FFF2-40B4-BE49-F238E27FC236}">
                <a16:creationId xmlns:a16="http://schemas.microsoft.com/office/drawing/2014/main" id="{D4B84F8F-D266-85E1-889B-D2D9FE8C92E2}"/>
              </a:ext>
            </a:extLst>
          </p:cNvPr>
          <p:cNvSpPr>
            <a:spLocks noGrp="1"/>
          </p:cNvSpPr>
          <p:nvPr>
            <p:ph type="body" sz="quarter" idx="11"/>
          </p:nvPr>
        </p:nvSpPr>
        <p:spPr>
          <a:xfrm>
            <a:off x="288925" y="3766657"/>
            <a:ext cx="7791450" cy="2219806"/>
          </a:xfrm>
        </p:spPr>
        <p:txBody>
          <a:bodyPr/>
          <a:lstStyle/>
          <a:p>
            <a:pPr marL="0" indent="0">
              <a:buNone/>
            </a:pPr>
            <a:r>
              <a:rPr lang="et-EE" dirty="0"/>
              <a:t>Mihkel Lees, abilinnapea</a:t>
            </a:r>
            <a:br>
              <a:rPr lang="et-EE" dirty="0"/>
            </a:br>
            <a:r>
              <a:rPr lang="et-EE" dirty="0"/>
              <a:t>Merle Liivak, sotsiaal- ja tervishoiuosakonna juhataja</a:t>
            </a:r>
            <a:br>
              <a:rPr lang="en-EE" dirty="0"/>
            </a:br>
            <a:r>
              <a:rPr lang="en-EE" dirty="0"/>
              <a:t>Tartu Linnavalitsus</a:t>
            </a:r>
          </a:p>
        </p:txBody>
      </p:sp>
    </p:spTree>
    <p:extLst>
      <p:ext uri="{BB962C8B-B14F-4D97-AF65-F5344CB8AC3E}">
        <p14:creationId xmlns:p14="http://schemas.microsoft.com/office/powerpoint/2010/main" val="20616489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5B752-BBF2-3C6D-1CB0-706C67565094}"/>
              </a:ext>
            </a:extLst>
          </p:cNvPr>
          <p:cNvSpPr>
            <a:spLocks noGrp="1"/>
          </p:cNvSpPr>
          <p:nvPr>
            <p:ph type="title"/>
          </p:nvPr>
        </p:nvSpPr>
        <p:spPr>
          <a:xfrm>
            <a:off x="289559" y="225426"/>
            <a:ext cx="11149966" cy="2077199"/>
          </a:xfrm>
        </p:spPr>
        <p:txBody>
          <a:bodyPr/>
          <a:lstStyle/>
          <a:p>
            <a:r>
              <a:rPr lang="et-EE" sz="4800" dirty="0">
                <a:latin typeface="Tartu Kodanik" panose="020B0604020202020204" charset="0"/>
              </a:rPr>
              <a:t>Sotsiaalteenused vanemaealistele ja erivajadusega inimestele </a:t>
            </a:r>
            <a:endParaRPr lang="en-EE" dirty="0"/>
          </a:p>
        </p:txBody>
      </p:sp>
      <p:sp>
        <p:nvSpPr>
          <p:cNvPr id="5" name="Rectangle 1">
            <a:extLst>
              <a:ext uri="{FF2B5EF4-FFF2-40B4-BE49-F238E27FC236}">
                <a16:creationId xmlns:a16="http://schemas.microsoft.com/office/drawing/2014/main" id="{1B7E6AD6-AB65-4953-08F8-9BC5E62D59D8}"/>
              </a:ext>
            </a:extLst>
          </p:cNvPr>
          <p:cNvSpPr>
            <a:spLocks noGrp="1" noChangeArrowheads="1"/>
          </p:cNvSpPr>
          <p:nvPr>
            <p:ph type="body" sz="quarter" idx="10"/>
          </p:nvPr>
        </p:nvSpPr>
        <p:spPr bwMode="auto">
          <a:xfrm>
            <a:off x="581659" y="2814801"/>
            <a:ext cx="11610341" cy="2862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endParaRPr lang="et-EE" altLang="et-EE" dirty="0"/>
          </a:p>
          <a:p>
            <a:pPr marL="0" marR="0" lvl="0" indent="0" algn="just" defTabSz="914400" rtl="0" eaLnBrk="0" fontAlgn="base" latinLnBrk="0" hangingPunct="0">
              <a:lnSpc>
                <a:spcPct val="100000"/>
              </a:lnSpc>
              <a:spcBef>
                <a:spcPct val="0"/>
              </a:spcBef>
              <a:spcAft>
                <a:spcPct val="0"/>
              </a:spcAft>
              <a:buClrTx/>
              <a:buSzTx/>
              <a:buFontTx/>
              <a:buNone/>
              <a:tabLst/>
            </a:pPr>
            <a:r>
              <a:rPr lang="et-EE" altLang="et-EE" dirty="0"/>
              <a:t>Tartu linnas oli rahvastikuregistri andmetel 2022. aastal ….</a:t>
            </a:r>
          </a:p>
          <a:p>
            <a:pPr marL="0" marR="0" lvl="0" indent="0" algn="just" defTabSz="914400" rtl="0" eaLnBrk="0" fontAlgn="base" latinLnBrk="0" hangingPunct="0">
              <a:lnSpc>
                <a:spcPct val="100000"/>
              </a:lnSpc>
              <a:spcBef>
                <a:spcPct val="0"/>
              </a:spcBef>
              <a:spcAft>
                <a:spcPct val="0"/>
              </a:spcAft>
              <a:buClrTx/>
              <a:buSzTx/>
              <a:buFontTx/>
              <a:buNone/>
              <a:tabLst/>
            </a:pPr>
            <a:endParaRPr lang="et-EE" dirty="0"/>
          </a:p>
          <a:p>
            <a:pPr marL="0" marR="0" lvl="0" indent="0" algn="just" defTabSz="914400" rtl="0" eaLnBrk="0" fontAlgn="base" latinLnBrk="0" hangingPunct="0">
              <a:lnSpc>
                <a:spcPct val="100000"/>
              </a:lnSpc>
              <a:spcBef>
                <a:spcPct val="0"/>
              </a:spcBef>
              <a:spcAft>
                <a:spcPct val="0"/>
              </a:spcAft>
              <a:buClrTx/>
              <a:buSzTx/>
              <a:buFontTx/>
              <a:buNone/>
              <a:tabLst/>
            </a:pPr>
            <a:endParaRPr lang="et-EE" dirty="0"/>
          </a:p>
          <a:p>
            <a:pPr marL="0" marR="0" lvl="0" indent="0" algn="just" defTabSz="914400" rtl="0" eaLnBrk="0" fontAlgn="base" latinLnBrk="0" hangingPunct="0">
              <a:lnSpc>
                <a:spcPct val="100000"/>
              </a:lnSpc>
              <a:spcBef>
                <a:spcPct val="0"/>
              </a:spcBef>
              <a:spcAft>
                <a:spcPct val="0"/>
              </a:spcAft>
              <a:buClrTx/>
              <a:buSzTx/>
              <a:buFontTx/>
              <a:buNone/>
              <a:tabLst/>
            </a:pPr>
            <a:endParaRPr lang="et-EE" dirty="0"/>
          </a:p>
          <a:p>
            <a:pPr marL="0" marR="0" lvl="0" indent="0" algn="just" defTabSz="914400" rtl="0" eaLnBrk="0" fontAlgn="base" latinLnBrk="0" hangingPunct="0">
              <a:lnSpc>
                <a:spcPct val="100000"/>
              </a:lnSpc>
              <a:spcBef>
                <a:spcPct val="0"/>
              </a:spcBef>
              <a:spcAft>
                <a:spcPct val="0"/>
              </a:spcAft>
              <a:buClrTx/>
              <a:buSzTx/>
              <a:buFontTx/>
              <a:buNone/>
              <a:tabLst/>
            </a:pPr>
            <a:endParaRPr lang="et-EE" altLang="et-EE" dirty="0"/>
          </a:p>
          <a:p>
            <a:pPr marL="0" marR="0" lvl="0" indent="0" algn="just" defTabSz="914400" rtl="0" eaLnBrk="0" fontAlgn="base" latinLnBrk="0" hangingPunct="0">
              <a:lnSpc>
                <a:spcPct val="100000"/>
              </a:lnSpc>
              <a:spcBef>
                <a:spcPct val="0"/>
              </a:spcBef>
              <a:spcAft>
                <a:spcPct val="0"/>
              </a:spcAft>
              <a:buClrTx/>
              <a:buSzTx/>
              <a:buFontTx/>
              <a:buNone/>
              <a:tabLst/>
            </a:pPr>
            <a:endParaRPr lang="et-EE" altLang="et-EE" dirty="0"/>
          </a:p>
          <a:p>
            <a:pPr marL="0" marR="0" lvl="0" indent="0" algn="just" defTabSz="914400" rtl="0" eaLnBrk="0" fontAlgn="base" latinLnBrk="0" hangingPunct="0">
              <a:lnSpc>
                <a:spcPct val="100000"/>
              </a:lnSpc>
              <a:spcBef>
                <a:spcPct val="0"/>
              </a:spcBef>
              <a:spcAft>
                <a:spcPct val="0"/>
              </a:spcAft>
              <a:buClrTx/>
              <a:buSzTx/>
              <a:buFontTx/>
              <a:buNone/>
              <a:tabLst/>
            </a:pPr>
            <a:endParaRPr lang="et-EE" altLang="et-EE" dirty="0"/>
          </a:p>
          <a:p>
            <a:pPr marL="0" marR="0" lvl="0" indent="0" algn="just" defTabSz="914400" rtl="0" eaLnBrk="0" fontAlgn="base" latinLnBrk="0" hangingPunct="0">
              <a:lnSpc>
                <a:spcPct val="100000"/>
              </a:lnSpc>
              <a:spcBef>
                <a:spcPct val="0"/>
              </a:spcBef>
              <a:spcAft>
                <a:spcPct val="0"/>
              </a:spcAft>
              <a:buClrTx/>
              <a:buSzTx/>
              <a:buFontTx/>
              <a:buNone/>
              <a:tabLst/>
            </a:pPr>
            <a:endParaRPr lang="et-EE" altLang="et-EE" dirty="0"/>
          </a:p>
          <a:p>
            <a:pPr marL="0" marR="0" lvl="0" indent="0" algn="just" defTabSz="914400" rtl="0" eaLnBrk="0" fontAlgn="base" latinLnBrk="0" hangingPunct="0">
              <a:lnSpc>
                <a:spcPct val="100000"/>
              </a:lnSpc>
              <a:spcBef>
                <a:spcPct val="0"/>
              </a:spcBef>
              <a:spcAft>
                <a:spcPct val="0"/>
              </a:spcAft>
              <a:buClrTx/>
              <a:buSzTx/>
              <a:buFontTx/>
              <a:buNone/>
              <a:tabLst/>
            </a:pPr>
            <a:endParaRPr lang="et-EE" altLang="et-EE" dirty="0"/>
          </a:p>
        </p:txBody>
      </p:sp>
      <p:sp>
        <p:nvSpPr>
          <p:cNvPr id="7" name="TextBox 6">
            <a:extLst>
              <a:ext uri="{FF2B5EF4-FFF2-40B4-BE49-F238E27FC236}">
                <a16:creationId xmlns:a16="http://schemas.microsoft.com/office/drawing/2014/main" id="{C707343A-6B1E-2041-F17E-AECB4010D53F}"/>
              </a:ext>
            </a:extLst>
          </p:cNvPr>
          <p:cNvSpPr txBox="1"/>
          <p:nvPr/>
        </p:nvSpPr>
        <p:spPr>
          <a:xfrm>
            <a:off x="705484" y="2817615"/>
            <a:ext cx="9683992" cy="646331"/>
          </a:xfrm>
          <a:prstGeom prst="rect">
            <a:avLst/>
          </a:prstGeom>
          <a:noFill/>
        </p:spPr>
        <p:txBody>
          <a:bodyPr wrap="square">
            <a:spAutoFit/>
          </a:bodyPr>
          <a:lstStyle/>
          <a:p>
            <a:pPr marL="0" marR="0" lvl="0" indent="0" algn="just" defTabSz="914400" rtl="0" eaLnBrk="0" fontAlgn="base" latinLnBrk="0" hangingPunct="0">
              <a:lnSpc>
                <a:spcPct val="100000"/>
              </a:lnSpc>
              <a:spcBef>
                <a:spcPct val="0"/>
              </a:spcBef>
              <a:spcAft>
                <a:spcPct val="0"/>
              </a:spcAft>
              <a:buClrTx/>
              <a:buSzTx/>
              <a:buFontTx/>
              <a:buNone/>
              <a:tabLst/>
            </a:pPr>
            <a:endParaRPr lang="et-EE" dirty="0"/>
          </a:p>
          <a:p>
            <a:pPr marL="0" marR="0" lvl="0" indent="0" algn="just" defTabSz="914400" rtl="0" eaLnBrk="0" fontAlgn="base" latinLnBrk="0" hangingPunct="0">
              <a:lnSpc>
                <a:spcPct val="100000"/>
              </a:lnSpc>
              <a:spcBef>
                <a:spcPct val="0"/>
              </a:spcBef>
              <a:spcAft>
                <a:spcPct val="0"/>
              </a:spcAft>
              <a:buClrTx/>
              <a:buSzTx/>
              <a:buFontTx/>
              <a:buNone/>
              <a:tabLst/>
            </a:pPr>
            <a:endParaRPr lang="et-EE" dirty="0"/>
          </a:p>
        </p:txBody>
      </p:sp>
      <p:graphicFrame>
        <p:nvGraphicFramePr>
          <p:cNvPr id="3" name="Table 2">
            <a:extLst>
              <a:ext uri="{FF2B5EF4-FFF2-40B4-BE49-F238E27FC236}">
                <a16:creationId xmlns:a16="http://schemas.microsoft.com/office/drawing/2014/main" id="{41727A04-41AC-8B45-DF4A-028BFF0F8991}"/>
              </a:ext>
            </a:extLst>
          </p:cNvPr>
          <p:cNvGraphicFramePr>
            <a:graphicFrameLocks noGrp="1"/>
          </p:cNvGraphicFramePr>
          <p:nvPr>
            <p:extLst>
              <p:ext uri="{D42A27DB-BD31-4B8C-83A1-F6EECF244321}">
                <p14:modId xmlns:p14="http://schemas.microsoft.com/office/powerpoint/2010/main" val="1371654721"/>
              </p:ext>
            </p:extLst>
          </p:nvPr>
        </p:nvGraphicFramePr>
        <p:xfrm>
          <a:off x="705484" y="4043199"/>
          <a:ext cx="9683991" cy="1790043"/>
        </p:xfrm>
        <a:graphic>
          <a:graphicData uri="http://schemas.openxmlformats.org/drawingml/2006/table">
            <a:tbl>
              <a:tblPr firstRow="1" firstCol="1" bandRow="1">
                <a:tableStyleId>{616DA210-FB5B-4158-B5E0-FEB733F419BA}</a:tableStyleId>
              </a:tblPr>
              <a:tblGrid>
                <a:gridCol w="4634726">
                  <a:extLst>
                    <a:ext uri="{9D8B030D-6E8A-4147-A177-3AD203B41FA5}">
                      <a16:colId xmlns:a16="http://schemas.microsoft.com/office/drawing/2014/main" val="3654162244"/>
                    </a:ext>
                  </a:extLst>
                </a:gridCol>
                <a:gridCol w="986957">
                  <a:extLst>
                    <a:ext uri="{9D8B030D-6E8A-4147-A177-3AD203B41FA5}">
                      <a16:colId xmlns:a16="http://schemas.microsoft.com/office/drawing/2014/main" val="4117955355"/>
                    </a:ext>
                  </a:extLst>
                </a:gridCol>
                <a:gridCol w="1015577">
                  <a:extLst>
                    <a:ext uri="{9D8B030D-6E8A-4147-A177-3AD203B41FA5}">
                      <a16:colId xmlns:a16="http://schemas.microsoft.com/office/drawing/2014/main" val="822825402"/>
                    </a:ext>
                  </a:extLst>
                </a:gridCol>
                <a:gridCol w="1015577">
                  <a:extLst>
                    <a:ext uri="{9D8B030D-6E8A-4147-A177-3AD203B41FA5}">
                      <a16:colId xmlns:a16="http://schemas.microsoft.com/office/drawing/2014/main" val="327825131"/>
                    </a:ext>
                  </a:extLst>
                </a:gridCol>
                <a:gridCol w="1015577">
                  <a:extLst>
                    <a:ext uri="{9D8B030D-6E8A-4147-A177-3AD203B41FA5}">
                      <a16:colId xmlns:a16="http://schemas.microsoft.com/office/drawing/2014/main" val="3477602859"/>
                    </a:ext>
                  </a:extLst>
                </a:gridCol>
                <a:gridCol w="1015577">
                  <a:extLst>
                    <a:ext uri="{9D8B030D-6E8A-4147-A177-3AD203B41FA5}">
                      <a16:colId xmlns:a16="http://schemas.microsoft.com/office/drawing/2014/main" val="3491725032"/>
                    </a:ext>
                  </a:extLst>
                </a:gridCol>
              </a:tblGrid>
              <a:tr h="596681">
                <a:tc>
                  <a:txBody>
                    <a:bodyPr/>
                    <a:lstStyle/>
                    <a:p>
                      <a:pPr algn="just">
                        <a:lnSpc>
                          <a:spcPct val="107000"/>
                        </a:lnSpc>
                        <a:spcAft>
                          <a:spcPts val="800"/>
                        </a:spcAft>
                      </a:pPr>
                      <a:r>
                        <a:rPr lang="et-EE" sz="1800" dirty="0">
                          <a:effectLst/>
                        </a:rPr>
                        <a:t> </a:t>
                      </a:r>
                      <a:endParaRPr lang="et-EE"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800"/>
                        </a:spcAft>
                      </a:pPr>
                      <a:r>
                        <a:rPr lang="et-EE" sz="1800" dirty="0">
                          <a:effectLst/>
                        </a:rPr>
                        <a:t>2018</a:t>
                      </a:r>
                      <a:endParaRPr lang="et-EE"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800"/>
                        </a:spcAft>
                      </a:pPr>
                      <a:r>
                        <a:rPr lang="et-EE" sz="1800">
                          <a:effectLst/>
                        </a:rPr>
                        <a:t>2019</a:t>
                      </a:r>
                      <a:endParaRPr lang="et-EE"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800"/>
                        </a:spcAft>
                      </a:pPr>
                      <a:r>
                        <a:rPr lang="et-EE" sz="1800">
                          <a:effectLst/>
                        </a:rPr>
                        <a:t>2020</a:t>
                      </a:r>
                      <a:endParaRPr lang="et-EE"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800"/>
                        </a:spcAft>
                      </a:pPr>
                      <a:r>
                        <a:rPr lang="et-EE" sz="1800">
                          <a:effectLst/>
                        </a:rPr>
                        <a:t>2021</a:t>
                      </a:r>
                      <a:endParaRPr lang="et-EE"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800"/>
                        </a:spcAft>
                      </a:pPr>
                      <a:r>
                        <a:rPr lang="et-EE" sz="1800">
                          <a:effectLst/>
                        </a:rPr>
                        <a:t>2022</a:t>
                      </a:r>
                      <a:endParaRPr lang="et-EE"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857225644"/>
                  </a:ext>
                </a:extLst>
              </a:tr>
              <a:tr h="596681">
                <a:tc>
                  <a:txBody>
                    <a:bodyPr/>
                    <a:lstStyle/>
                    <a:p>
                      <a:pPr algn="just">
                        <a:lnSpc>
                          <a:spcPct val="107000"/>
                        </a:lnSpc>
                        <a:spcAft>
                          <a:spcPts val="800"/>
                        </a:spcAft>
                      </a:pPr>
                      <a:r>
                        <a:rPr lang="et-EE" sz="1800" dirty="0">
                          <a:effectLst/>
                        </a:rPr>
                        <a:t>65+ elanikke</a:t>
                      </a:r>
                      <a:endParaRPr lang="et-EE"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800"/>
                        </a:spcAft>
                      </a:pPr>
                      <a:r>
                        <a:rPr lang="et-EE" sz="1800" dirty="0">
                          <a:effectLst/>
                        </a:rPr>
                        <a:t> 18 023</a:t>
                      </a:r>
                      <a:endParaRPr lang="et-EE"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800"/>
                        </a:spcAft>
                      </a:pPr>
                      <a:r>
                        <a:rPr lang="et-EE" sz="1800" dirty="0">
                          <a:effectLst/>
                        </a:rPr>
                        <a:t> 18 023</a:t>
                      </a:r>
                      <a:endParaRPr lang="et-EE"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800"/>
                        </a:spcAft>
                      </a:pPr>
                      <a:r>
                        <a:rPr lang="et-EE" sz="1800" dirty="0">
                          <a:effectLst/>
                        </a:rPr>
                        <a:t> 18 188</a:t>
                      </a:r>
                      <a:endParaRPr lang="et-EE"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800"/>
                        </a:spcAft>
                      </a:pPr>
                      <a:r>
                        <a:rPr lang="et-EE" sz="1800" dirty="0">
                          <a:effectLst/>
                        </a:rPr>
                        <a:t> 18 870</a:t>
                      </a:r>
                      <a:endParaRPr lang="et-EE"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800"/>
                        </a:spcAft>
                      </a:pPr>
                      <a:r>
                        <a:rPr lang="et-EE" sz="1800" dirty="0">
                          <a:effectLst/>
                        </a:rPr>
                        <a:t> 18 312</a:t>
                      </a:r>
                      <a:endParaRPr lang="et-EE"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03273148"/>
                  </a:ext>
                </a:extLst>
              </a:tr>
              <a:tr h="596681">
                <a:tc>
                  <a:txBody>
                    <a:bodyPr/>
                    <a:lstStyle/>
                    <a:p>
                      <a:pPr algn="just">
                        <a:lnSpc>
                          <a:spcPct val="107000"/>
                        </a:lnSpc>
                        <a:spcAft>
                          <a:spcPts val="800"/>
                        </a:spcAft>
                      </a:pPr>
                      <a:r>
                        <a:rPr lang="et-EE" sz="1800" dirty="0">
                          <a:effectLst/>
                        </a:rPr>
                        <a:t>erivajadusega inimesi</a:t>
                      </a:r>
                      <a:endParaRPr lang="et-EE"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800"/>
                        </a:spcAft>
                      </a:pPr>
                      <a:r>
                        <a:rPr lang="et-EE" sz="1800" dirty="0">
                          <a:effectLst/>
                        </a:rPr>
                        <a:t> 13 069</a:t>
                      </a:r>
                      <a:endParaRPr lang="et-EE"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800"/>
                        </a:spcAft>
                      </a:pPr>
                      <a:r>
                        <a:rPr lang="et-EE" sz="1800" dirty="0">
                          <a:effectLst/>
                        </a:rPr>
                        <a:t> 13 186</a:t>
                      </a:r>
                      <a:endParaRPr lang="et-EE"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800"/>
                        </a:spcAft>
                      </a:pPr>
                      <a:r>
                        <a:rPr lang="et-EE" sz="1800" dirty="0">
                          <a:effectLst/>
                        </a:rPr>
                        <a:t> 12 596</a:t>
                      </a:r>
                      <a:endParaRPr lang="et-EE"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800"/>
                        </a:spcAft>
                      </a:pPr>
                      <a:r>
                        <a:rPr lang="et-EE" sz="1800" dirty="0">
                          <a:effectLst/>
                        </a:rPr>
                        <a:t> 11 764</a:t>
                      </a:r>
                      <a:endParaRPr lang="et-EE"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800"/>
                        </a:spcAft>
                      </a:pPr>
                      <a:r>
                        <a:rPr lang="et-EE" sz="1800" dirty="0">
                          <a:effectLst/>
                        </a:rPr>
                        <a:t> 10 852</a:t>
                      </a:r>
                      <a:endParaRPr lang="et-EE"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51497840"/>
                  </a:ext>
                </a:extLst>
              </a:tr>
            </a:tbl>
          </a:graphicData>
        </a:graphic>
      </p:graphicFrame>
    </p:spTree>
    <p:extLst>
      <p:ext uri="{BB962C8B-B14F-4D97-AF65-F5344CB8AC3E}">
        <p14:creationId xmlns:p14="http://schemas.microsoft.com/office/powerpoint/2010/main" val="7589759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E8A9AA9-403E-683D-6294-9674BE20DF4A}"/>
              </a:ext>
            </a:extLst>
          </p:cNvPr>
          <p:cNvSpPr>
            <a:spLocks noGrp="1"/>
          </p:cNvSpPr>
          <p:nvPr>
            <p:ph type="sldNum" sz="quarter" idx="4"/>
          </p:nvPr>
        </p:nvSpPr>
        <p:spPr/>
        <p:txBody>
          <a:bodyPr/>
          <a:lstStyle/>
          <a:p>
            <a:fld id="{C290531D-293B-5D42-8EA8-E3B77753EB99}" type="slidenum">
              <a:rPr lang="en-EE"/>
              <a:pPr/>
              <a:t>11</a:t>
            </a:fld>
            <a:endParaRPr lang="en-EE"/>
          </a:p>
        </p:txBody>
      </p:sp>
      <p:sp>
        <p:nvSpPr>
          <p:cNvPr id="3" name="Text Placeholder 2">
            <a:extLst>
              <a:ext uri="{FF2B5EF4-FFF2-40B4-BE49-F238E27FC236}">
                <a16:creationId xmlns:a16="http://schemas.microsoft.com/office/drawing/2014/main" id="{BAA3D5C0-CCC5-4635-CB2D-0896D4BC5F09}"/>
              </a:ext>
            </a:extLst>
          </p:cNvPr>
          <p:cNvSpPr>
            <a:spLocks noGrp="1"/>
          </p:cNvSpPr>
          <p:nvPr>
            <p:ph type="body" sz="quarter" idx="10"/>
          </p:nvPr>
        </p:nvSpPr>
        <p:spPr>
          <a:xfrm>
            <a:off x="447675" y="394884"/>
            <a:ext cx="10330981" cy="6231742"/>
          </a:xfrm>
        </p:spPr>
        <p:txBody>
          <a:bodyPr/>
          <a:lstStyle/>
          <a:p>
            <a:pPr marL="228600">
              <a:lnSpc>
                <a:spcPct val="107000"/>
              </a:lnSpc>
              <a:spcAft>
                <a:spcPts val="800"/>
              </a:spcAft>
            </a:pPr>
            <a:endParaRPr lang="et-EE" sz="1800" dirty="0">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4" name="Table 3">
            <a:extLst>
              <a:ext uri="{FF2B5EF4-FFF2-40B4-BE49-F238E27FC236}">
                <a16:creationId xmlns:a16="http://schemas.microsoft.com/office/drawing/2014/main" id="{7A11C934-1FC1-F21C-7B6E-5ED87AFDC345}"/>
              </a:ext>
            </a:extLst>
          </p:cNvPr>
          <p:cNvGraphicFramePr>
            <a:graphicFrameLocks noGrp="1"/>
          </p:cNvGraphicFramePr>
          <p:nvPr>
            <p:extLst>
              <p:ext uri="{D42A27DB-BD31-4B8C-83A1-F6EECF244321}">
                <p14:modId xmlns:p14="http://schemas.microsoft.com/office/powerpoint/2010/main" val="702635035"/>
              </p:ext>
            </p:extLst>
          </p:nvPr>
        </p:nvGraphicFramePr>
        <p:xfrm>
          <a:off x="578137" y="828675"/>
          <a:ext cx="9451688" cy="4730404"/>
        </p:xfrm>
        <a:graphic>
          <a:graphicData uri="http://schemas.openxmlformats.org/drawingml/2006/table">
            <a:tbl>
              <a:tblPr firstRow="1" firstCol="1" bandRow="1">
                <a:tableStyleId>{616DA210-FB5B-4158-B5E0-FEB733F419BA}</a:tableStyleId>
              </a:tblPr>
              <a:tblGrid>
                <a:gridCol w="4372749">
                  <a:extLst>
                    <a:ext uri="{9D8B030D-6E8A-4147-A177-3AD203B41FA5}">
                      <a16:colId xmlns:a16="http://schemas.microsoft.com/office/drawing/2014/main" val="3285889837"/>
                    </a:ext>
                  </a:extLst>
                </a:gridCol>
                <a:gridCol w="992755">
                  <a:extLst>
                    <a:ext uri="{9D8B030D-6E8A-4147-A177-3AD203B41FA5}">
                      <a16:colId xmlns:a16="http://schemas.microsoft.com/office/drawing/2014/main" val="3370031058"/>
                    </a:ext>
                  </a:extLst>
                </a:gridCol>
                <a:gridCol w="1021546">
                  <a:extLst>
                    <a:ext uri="{9D8B030D-6E8A-4147-A177-3AD203B41FA5}">
                      <a16:colId xmlns:a16="http://schemas.microsoft.com/office/drawing/2014/main" val="1890274257"/>
                    </a:ext>
                  </a:extLst>
                </a:gridCol>
                <a:gridCol w="1021546">
                  <a:extLst>
                    <a:ext uri="{9D8B030D-6E8A-4147-A177-3AD203B41FA5}">
                      <a16:colId xmlns:a16="http://schemas.microsoft.com/office/drawing/2014/main" val="3142389981"/>
                    </a:ext>
                  </a:extLst>
                </a:gridCol>
                <a:gridCol w="1021546">
                  <a:extLst>
                    <a:ext uri="{9D8B030D-6E8A-4147-A177-3AD203B41FA5}">
                      <a16:colId xmlns:a16="http://schemas.microsoft.com/office/drawing/2014/main" val="3531441047"/>
                    </a:ext>
                  </a:extLst>
                </a:gridCol>
                <a:gridCol w="1021546">
                  <a:extLst>
                    <a:ext uri="{9D8B030D-6E8A-4147-A177-3AD203B41FA5}">
                      <a16:colId xmlns:a16="http://schemas.microsoft.com/office/drawing/2014/main" val="88302853"/>
                    </a:ext>
                  </a:extLst>
                </a:gridCol>
              </a:tblGrid>
              <a:tr h="335260">
                <a:tc>
                  <a:txBody>
                    <a:bodyPr/>
                    <a:lstStyle/>
                    <a:p>
                      <a:pPr algn="just">
                        <a:lnSpc>
                          <a:spcPct val="107000"/>
                        </a:lnSpc>
                        <a:spcAft>
                          <a:spcPts val="800"/>
                        </a:spcAft>
                      </a:pPr>
                      <a:r>
                        <a:rPr lang="et-EE" sz="1700">
                          <a:effectLst/>
                        </a:rPr>
                        <a:t> </a:t>
                      </a:r>
                      <a:endParaRPr lang="et-EE" sz="1000">
                        <a:effectLst/>
                        <a:latin typeface="Calibri" panose="020F0502020204030204" pitchFamily="34" charset="0"/>
                        <a:ea typeface="Calibri" panose="020F0502020204030204" pitchFamily="34" charset="0"/>
                        <a:cs typeface="Times New Roman" panose="02020603050405020304" pitchFamily="18" charset="0"/>
                      </a:endParaRPr>
                    </a:p>
                  </a:txBody>
                  <a:tcPr marL="65053" marR="65053" marT="0" marB="0"/>
                </a:tc>
                <a:tc>
                  <a:txBody>
                    <a:bodyPr/>
                    <a:lstStyle/>
                    <a:p>
                      <a:pPr algn="just">
                        <a:lnSpc>
                          <a:spcPct val="107000"/>
                        </a:lnSpc>
                        <a:spcAft>
                          <a:spcPts val="800"/>
                        </a:spcAft>
                      </a:pPr>
                      <a:r>
                        <a:rPr lang="et-EE" sz="1700">
                          <a:effectLst/>
                        </a:rPr>
                        <a:t>2018</a:t>
                      </a:r>
                      <a:endParaRPr lang="et-EE" sz="1000">
                        <a:effectLst/>
                        <a:latin typeface="Calibri" panose="020F0502020204030204" pitchFamily="34" charset="0"/>
                        <a:ea typeface="Calibri" panose="020F0502020204030204" pitchFamily="34" charset="0"/>
                        <a:cs typeface="Times New Roman" panose="02020603050405020304" pitchFamily="18" charset="0"/>
                      </a:endParaRPr>
                    </a:p>
                  </a:txBody>
                  <a:tcPr marL="65053" marR="65053" marT="0" marB="0"/>
                </a:tc>
                <a:tc>
                  <a:txBody>
                    <a:bodyPr/>
                    <a:lstStyle/>
                    <a:p>
                      <a:pPr algn="just">
                        <a:lnSpc>
                          <a:spcPct val="107000"/>
                        </a:lnSpc>
                        <a:spcAft>
                          <a:spcPts val="800"/>
                        </a:spcAft>
                      </a:pPr>
                      <a:r>
                        <a:rPr lang="et-EE" sz="1700">
                          <a:effectLst/>
                        </a:rPr>
                        <a:t>2019</a:t>
                      </a:r>
                      <a:endParaRPr lang="et-EE" sz="1000">
                        <a:effectLst/>
                        <a:latin typeface="Calibri" panose="020F0502020204030204" pitchFamily="34" charset="0"/>
                        <a:ea typeface="Calibri" panose="020F0502020204030204" pitchFamily="34" charset="0"/>
                        <a:cs typeface="Times New Roman" panose="02020603050405020304" pitchFamily="18" charset="0"/>
                      </a:endParaRPr>
                    </a:p>
                  </a:txBody>
                  <a:tcPr marL="65053" marR="65053" marT="0" marB="0"/>
                </a:tc>
                <a:tc>
                  <a:txBody>
                    <a:bodyPr/>
                    <a:lstStyle/>
                    <a:p>
                      <a:pPr algn="just">
                        <a:lnSpc>
                          <a:spcPct val="107000"/>
                        </a:lnSpc>
                        <a:spcAft>
                          <a:spcPts val="800"/>
                        </a:spcAft>
                      </a:pPr>
                      <a:r>
                        <a:rPr lang="et-EE" sz="1700">
                          <a:effectLst/>
                        </a:rPr>
                        <a:t>2020</a:t>
                      </a:r>
                      <a:endParaRPr lang="et-EE" sz="1000">
                        <a:effectLst/>
                        <a:latin typeface="Calibri" panose="020F0502020204030204" pitchFamily="34" charset="0"/>
                        <a:ea typeface="Calibri" panose="020F0502020204030204" pitchFamily="34" charset="0"/>
                        <a:cs typeface="Times New Roman" panose="02020603050405020304" pitchFamily="18" charset="0"/>
                      </a:endParaRPr>
                    </a:p>
                  </a:txBody>
                  <a:tcPr marL="65053" marR="65053" marT="0" marB="0"/>
                </a:tc>
                <a:tc>
                  <a:txBody>
                    <a:bodyPr/>
                    <a:lstStyle/>
                    <a:p>
                      <a:pPr algn="just">
                        <a:lnSpc>
                          <a:spcPct val="107000"/>
                        </a:lnSpc>
                        <a:spcAft>
                          <a:spcPts val="800"/>
                        </a:spcAft>
                      </a:pPr>
                      <a:r>
                        <a:rPr lang="et-EE" sz="1700">
                          <a:effectLst/>
                        </a:rPr>
                        <a:t>2021</a:t>
                      </a:r>
                      <a:endParaRPr lang="et-EE" sz="1000">
                        <a:effectLst/>
                        <a:latin typeface="Calibri" panose="020F0502020204030204" pitchFamily="34" charset="0"/>
                        <a:ea typeface="Calibri" panose="020F0502020204030204" pitchFamily="34" charset="0"/>
                        <a:cs typeface="Times New Roman" panose="02020603050405020304" pitchFamily="18" charset="0"/>
                      </a:endParaRPr>
                    </a:p>
                  </a:txBody>
                  <a:tcPr marL="65053" marR="65053" marT="0" marB="0"/>
                </a:tc>
                <a:tc>
                  <a:txBody>
                    <a:bodyPr/>
                    <a:lstStyle/>
                    <a:p>
                      <a:pPr algn="just">
                        <a:lnSpc>
                          <a:spcPct val="107000"/>
                        </a:lnSpc>
                        <a:spcAft>
                          <a:spcPts val="800"/>
                        </a:spcAft>
                      </a:pPr>
                      <a:r>
                        <a:rPr lang="et-EE" sz="1700">
                          <a:effectLst/>
                        </a:rPr>
                        <a:t>2022</a:t>
                      </a:r>
                      <a:endParaRPr lang="et-EE" sz="1000">
                        <a:effectLst/>
                        <a:latin typeface="Calibri" panose="020F0502020204030204" pitchFamily="34" charset="0"/>
                        <a:ea typeface="Calibri" panose="020F0502020204030204" pitchFamily="34" charset="0"/>
                        <a:cs typeface="Times New Roman" panose="02020603050405020304" pitchFamily="18" charset="0"/>
                      </a:endParaRPr>
                    </a:p>
                  </a:txBody>
                  <a:tcPr marL="65053" marR="65053" marT="0" marB="0"/>
                </a:tc>
                <a:extLst>
                  <a:ext uri="{0D108BD9-81ED-4DB2-BD59-A6C34878D82A}">
                    <a16:rowId xmlns:a16="http://schemas.microsoft.com/office/drawing/2014/main" val="2692547630"/>
                  </a:ext>
                </a:extLst>
              </a:tr>
              <a:tr h="335260">
                <a:tc>
                  <a:txBody>
                    <a:bodyPr/>
                    <a:lstStyle/>
                    <a:p>
                      <a:pPr algn="just">
                        <a:lnSpc>
                          <a:spcPct val="107000"/>
                        </a:lnSpc>
                        <a:spcAft>
                          <a:spcPts val="800"/>
                        </a:spcAft>
                      </a:pPr>
                      <a:r>
                        <a:rPr lang="et-EE" sz="1700" dirty="0">
                          <a:effectLst/>
                        </a:rPr>
                        <a:t>viipekeele tõlketeenus</a:t>
                      </a:r>
                      <a:endParaRPr lang="et-EE"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5053" marR="65053" marT="0" marB="0"/>
                </a:tc>
                <a:tc>
                  <a:txBody>
                    <a:bodyPr/>
                    <a:lstStyle/>
                    <a:p>
                      <a:pPr algn="just">
                        <a:lnSpc>
                          <a:spcPct val="107000"/>
                        </a:lnSpc>
                        <a:spcAft>
                          <a:spcPts val="800"/>
                        </a:spcAft>
                      </a:pPr>
                      <a:r>
                        <a:rPr lang="et-EE" sz="1700">
                          <a:effectLst/>
                        </a:rPr>
                        <a:t>140</a:t>
                      </a:r>
                      <a:endParaRPr lang="et-EE" sz="1000">
                        <a:effectLst/>
                        <a:latin typeface="Calibri" panose="020F0502020204030204" pitchFamily="34" charset="0"/>
                        <a:ea typeface="Calibri" panose="020F0502020204030204" pitchFamily="34" charset="0"/>
                        <a:cs typeface="Times New Roman" panose="02020603050405020304" pitchFamily="18" charset="0"/>
                      </a:endParaRPr>
                    </a:p>
                  </a:txBody>
                  <a:tcPr marL="65053" marR="65053" marT="0" marB="0"/>
                </a:tc>
                <a:tc>
                  <a:txBody>
                    <a:bodyPr/>
                    <a:lstStyle/>
                    <a:p>
                      <a:pPr algn="just">
                        <a:lnSpc>
                          <a:spcPct val="107000"/>
                        </a:lnSpc>
                        <a:spcAft>
                          <a:spcPts val="800"/>
                        </a:spcAft>
                      </a:pPr>
                      <a:r>
                        <a:rPr lang="et-EE" sz="1700">
                          <a:effectLst/>
                        </a:rPr>
                        <a:t>140</a:t>
                      </a:r>
                      <a:endParaRPr lang="et-EE" sz="1000">
                        <a:effectLst/>
                        <a:latin typeface="Calibri" panose="020F0502020204030204" pitchFamily="34" charset="0"/>
                        <a:ea typeface="Calibri" panose="020F0502020204030204" pitchFamily="34" charset="0"/>
                        <a:cs typeface="Times New Roman" panose="02020603050405020304" pitchFamily="18" charset="0"/>
                      </a:endParaRPr>
                    </a:p>
                  </a:txBody>
                  <a:tcPr marL="65053" marR="65053" marT="0" marB="0"/>
                </a:tc>
                <a:tc>
                  <a:txBody>
                    <a:bodyPr/>
                    <a:lstStyle/>
                    <a:p>
                      <a:pPr algn="just">
                        <a:lnSpc>
                          <a:spcPct val="107000"/>
                        </a:lnSpc>
                        <a:spcAft>
                          <a:spcPts val="800"/>
                        </a:spcAft>
                      </a:pPr>
                      <a:r>
                        <a:rPr lang="et-EE" sz="1700">
                          <a:effectLst/>
                        </a:rPr>
                        <a:t>132</a:t>
                      </a:r>
                      <a:endParaRPr lang="et-EE" sz="1000">
                        <a:effectLst/>
                        <a:latin typeface="Calibri" panose="020F0502020204030204" pitchFamily="34" charset="0"/>
                        <a:ea typeface="Calibri" panose="020F0502020204030204" pitchFamily="34" charset="0"/>
                        <a:cs typeface="Times New Roman" panose="02020603050405020304" pitchFamily="18" charset="0"/>
                      </a:endParaRPr>
                    </a:p>
                  </a:txBody>
                  <a:tcPr marL="65053" marR="65053" marT="0" marB="0"/>
                </a:tc>
                <a:tc>
                  <a:txBody>
                    <a:bodyPr/>
                    <a:lstStyle/>
                    <a:p>
                      <a:pPr algn="just">
                        <a:lnSpc>
                          <a:spcPct val="107000"/>
                        </a:lnSpc>
                        <a:spcAft>
                          <a:spcPts val="800"/>
                        </a:spcAft>
                      </a:pPr>
                      <a:r>
                        <a:rPr lang="et-EE" sz="1700">
                          <a:effectLst/>
                        </a:rPr>
                        <a:t>125</a:t>
                      </a:r>
                      <a:endParaRPr lang="et-EE" sz="1000">
                        <a:effectLst/>
                        <a:latin typeface="Calibri" panose="020F0502020204030204" pitchFamily="34" charset="0"/>
                        <a:ea typeface="Calibri" panose="020F0502020204030204" pitchFamily="34" charset="0"/>
                        <a:cs typeface="Times New Roman" panose="02020603050405020304" pitchFamily="18" charset="0"/>
                      </a:endParaRPr>
                    </a:p>
                  </a:txBody>
                  <a:tcPr marL="65053" marR="65053" marT="0" marB="0"/>
                </a:tc>
                <a:tc>
                  <a:txBody>
                    <a:bodyPr/>
                    <a:lstStyle/>
                    <a:p>
                      <a:pPr algn="just">
                        <a:lnSpc>
                          <a:spcPct val="107000"/>
                        </a:lnSpc>
                        <a:spcAft>
                          <a:spcPts val="800"/>
                        </a:spcAft>
                      </a:pPr>
                      <a:r>
                        <a:rPr lang="et-EE" sz="1700">
                          <a:effectLst/>
                        </a:rPr>
                        <a:t>121</a:t>
                      </a:r>
                      <a:endParaRPr lang="et-EE" sz="1000">
                        <a:effectLst/>
                        <a:latin typeface="Calibri" panose="020F0502020204030204" pitchFamily="34" charset="0"/>
                        <a:ea typeface="Calibri" panose="020F0502020204030204" pitchFamily="34" charset="0"/>
                        <a:cs typeface="Times New Roman" panose="02020603050405020304" pitchFamily="18" charset="0"/>
                      </a:endParaRPr>
                    </a:p>
                  </a:txBody>
                  <a:tcPr marL="65053" marR="65053" marT="0" marB="0"/>
                </a:tc>
                <a:extLst>
                  <a:ext uri="{0D108BD9-81ED-4DB2-BD59-A6C34878D82A}">
                    <a16:rowId xmlns:a16="http://schemas.microsoft.com/office/drawing/2014/main" val="3356045259"/>
                  </a:ext>
                </a:extLst>
              </a:tr>
              <a:tr h="335260">
                <a:tc>
                  <a:txBody>
                    <a:bodyPr/>
                    <a:lstStyle/>
                    <a:p>
                      <a:pPr algn="just">
                        <a:lnSpc>
                          <a:spcPct val="107000"/>
                        </a:lnSpc>
                        <a:spcAft>
                          <a:spcPts val="800"/>
                        </a:spcAft>
                      </a:pPr>
                      <a:r>
                        <a:rPr lang="et-EE" sz="1700">
                          <a:effectLst/>
                        </a:rPr>
                        <a:t>sooja toidu kojuvedu</a:t>
                      </a:r>
                      <a:endParaRPr lang="et-EE" sz="1000">
                        <a:effectLst/>
                        <a:latin typeface="Calibri" panose="020F0502020204030204" pitchFamily="34" charset="0"/>
                        <a:ea typeface="Calibri" panose="020F0502020204030204" pitchFamily="34" charset="0"/>
                        <a:cs typeface="Times New Roman" panose="02020603050405020304" pitchFamily="18" charset="0"/>
                      </a:endParaRPr>
                    </a:p>
                  </a:txBody>
                  <a:tcPr marL="65053" marR="65053" marT="0" marB="0"/>
                </a:tc>
                <a:tc>
                  <a:txBody>
                    <a:bodyPr/>
                    <a:lstStyle/>
                    <a:p>
                      <a:pPr algn="just">
                        <a:lnSpc>
                          <a:spcPct val="107000"/>
                        </a:lnSpc>
                        <a:spcAft>
                          <a:spcPts val="800"/>
                        </a:spcAft>
                      </a:pPr>
                      <a:r>
                        <a:rPr lang="et-EE" sz="1700">
                          <a:effectLst/>
                        </a:rPr>
                        <a:t>52</a:t>
                      </a:r>
                      <a:endParaRPr lang="et-EE" sz="1000">
                        <a:effectLst/>
                        <a:latin typeface="Calibri" panose="020F0502020204030204" pitchFamily="34" charset="0"/>
                        <a:ea typeface="Calibri" panose="020F0502020204030204" pitchFamily="34" charset="0"/>
                        <a:cs typeface="Times New Roman" panose="02020603050405020304" pitchFamily="18" charset="0"/>
                      </a:endParaRPr>
                    </a:p>
                  </a:txBody>
                  <a:tcPr marL="65053" marR="65053" marT="0" marB="0"/>
                </a:tc>
                <a:tc>
                  <a:txBody>
                    <a:bodyPr/>
                    <a:lstStyle/>
                    <a:p>
                      <a:pPr algn="just">
                        <a:lnSpc>
                          <a:spcPct val="107000"/>
                        </a:lnSpc>
                        <a:spcAft>
                          <a:spcPts val="800"/>
                        </a:spcAft>
                      </a:pPr>
                      <a:r>
                        <a:rPr lang="et-EE" sz="1700">
                          <a:effectLst/>
                        </a:rPr>
                        <a:t>54</a:t>
                      </a:r>
                      <a:endParaRPr lang="et-EE" sz="1000">
                        <a:effectLst/>
                        <a:latin typeface="Calibri" panose="020F0502020204030204" pitchFamily="34" charset="0"/>
                        <a:ea typeface="Calibri" panose="020F0502020204030204" pitchFamily="34" charset="0"/>
                        <a:cs typeface="Times New Roman" panose="02020603050405020304" pitchFamily="18" charset="0"/>
                      </a:endParaRPr>
                    </a:p>
                  </a:txBody>
                  <a:tcPr marL="65053" marR="65053" marT="0" marB="0"/>
                </a:tc>
                <a:tc>
                  <a:txBody>
                    <a:bodyPr/>
                    <a:lstStyle/>
                    <a:p>
                      <a:pPr algn="just">
                        <a:lnSpc>
                          <a:spcPct val="107000"/>
                        </a:lnSpc>
                        <a:spcAft>
                          <a:spcPts val="800"/>
                        </a:spcAft>
                      </a:pPr>
                      <a:r>
                        <a:rPr lang="et-EE" sz="1700">
                          <a:effectLst/>
                        </a:rPr>
                        <a:t>56</a:t>
                      </a:r>
                      <a:endParaRPr lang="et-EE" sz="1000">
                        <a:effectLst/>
                        <a:latin typeface="Calibri" panose="020F0502020204030204" pitchFamily="34" charset="0"/>
                        <a:ea typeface="Calibri" panose="020F0502020204030204" pitchFamily="34" charset="0"/>
                        <a:cs typeface="Times New Roman" panose="02020603050405020304" pitchFamily="18" charset="0"/>
                      </a:endParaRPr>
                    </a:p>
                  </a:txBody>
                  <a:tcPr marL="65053" marR="65053" marT="0" marB="0"/>
                </a:tc>
                <a:tc>
                  <a:txBody>
                    <a:bodyPr/>
                    <a:lstStyle/>
                    <a:p>
                      <a:pPr algn="just">
                        <a:lnSpc>
                          <a:spcPct val="107000"/>
                        </a:lnSpc>
                        <a:spcAft>
                          <a:spcPts val="800"/>
                        </a:spcAft>
                      </a:pPr>
                      <a:r>
                        <a:rPr lang="et-EE" sz="1700">
                          <a:effectLst/>
                        </a:rPr>
                        <a:t>88</a:t>
                      </a:r>
                      <a:endParaRPr lang="et-EE" sz="1000">
                        <a:effectLst/>
                        <a:latin typeface="Calibri" panose="020F0502020204030204" pitchFamily="34" charset="0"/>
                        <a:ea typeface="Calibri" panose="020F0502020204030204" pitchFamily="34" charset="0"/>
                        <a:cs typeface="Times New Roman" panose="02020603050405020304" pitchFamily="18" charset="0"/>
                      </a:endParaRPr>
                    </a:p>
                  </a:txBody>
                  <a:tcPr marL="65053" marR="65053" marT="0" marB="0"/>
                </a:tc>
                <a:tc>
                  <a:txBody>
                    <a:bodyPr/>
                    <a:lstStyle/>
                    <a:p>
                      <a:pPr algn="just">
                        <a:lnSpc>
                          <a:spcPct val="107000"/>
                        </a:lnSpc>
                        <a:spcAft>
                          <a:spcPts val="800"/>
                        </a:spcAft>
                      </a:pPr>
                      <a:r>
                        <a:rPr lang="et-EE" sz="1700">
                          <a:effectLst/>
                        </a:rPr>
                        <a:t>103</a:t>
                      </a:r>
                      <a:endParaRPr lang="et-EE" sz="1000">
                        <a:effectLst/>
                        <a:latin typeface="Calibri" panose="020F0502020204030204" pitchFamily="34" charset="0"/>
                        <a:ea typeface="Calibri" panose="020F0502020204030204" pitchFamily="34" charset="0"/>
                        <a:cs typeface="Times New Roman" panose="02020603050405020304" pitchFamily="18" charset="0"/>
                      </a:endParaRPr>
                    </a:p>
                  </a:txBody>
                  <a:tcPr marL="65053" marR="65053" marT="0" marB="0"/>
                </a:tc>
                <a:extLst>
                  <a:ext uri="{0D108BD9-81ED-4DB2-BD59-A6C34878D82A}">
                    <a16:rowId xmlns:a16="http://schemas.microsoft.com/office/drawing/2014/main" val="947050728"/>
                  </a:ext>
                </a:extLst>
              </a:tr>
              <a:tr h="335260">
                <a:tc>
                  <a:txBody>
                    <a:bodyPr/>
                    <a:lstStyle/>
                    <a:p>
                      <a:pPr algn="just">
                        <a:lnSpc>
                          <a:spcPct val="107000"/>
                        </a:lnSpc>
                        <a:spcAft>
                          <a:spcPts val="800"/>
                        </a:spcAft>
                      </a:pPr>
                      <a:r>
                        <a:rPr lang="et-EE" sz="1700">
                          <a:effectLst/>
                        </a:rPr>
                        <a:t>häirenuputeenus</a:t>
                      </a:r>
                      <a:endParaRPr lang="et-EE" sz="1000">
                        <a:effectLst/>
                        <a:latin typeface="Calibri" panose="020F0502020204030204" pitchFamily="34" charset="0"/>
                        <a:ea typeface="Calibri" panose="020F0502020204030204" pitchFamily="34" charset="0"/>
                        <a:cs typeface="Times New Roman" panose="02020603050405020304" pitchFamily="18" charset="0"/>
                      </a:endParaRPr>
                    </a:p>
                  </a:txBody>
                  <a:tcPr marL="65053" marR="65053" marT="0" marB="0"/>
                </a:tc>
                <a:tc>
                  <a:txBody>
                    <a:bodyPr/>
                    <a:lstStyle/>
                    <a:p>
                      <a:pPr algn="just">
                        <a:lnSpc>
                          <a:spcPct val="107000"/>
                        </a:lnSpc>
                        <a:spcAft>
                          <a:spcPts val="800"/>
                        </a:spcAft>
                      </a:pPr>
                      <a:r>
                        <a:rPr lang="et-EE" sz="1700">
                          <a:effectLst/>
                        </a:rPr>
                        <a:t>31</a:t>
                      </a:r>
                      <a:endParaRPr lang="et-EE" sz="1000">
                        <a:effectLst/>
                        <a:latin typeface="Calibri" panose="020F0502020204030204" pitchFamily="34" charset="0"/>
                        <a:ea typeface="Calibri" panose="020F0502020204030204" pitchFamily="34" charset="0"/>
                        <a:cs typeface="Times New Roman" panose="02020603050405020304" pitchFamily="18" charset="0"/>
                      </a:endParaRPr>
                    </a:p>
                  </a:txBody>
                  <a:tcPr marL="65053" marR="65053" marT="0" marB="0"/>
                </a:tc>
                <a:tc>
                  <a:txBody>
                    <a:bodyPr/>
                    <a:lstStyle/>
                    <a:p>
                      <a:pPr algn="just">
                        <a:lnSpc>
                          <a:spcPct val="107000"/>
                        </a:lnSpc>
                        <a:spcAft>
                          <a:spcPts val="800"/>
                        </a:spcAft>
                      </a:pPr>
                      <a:r>
                        <a:rPr lang="et-EE" sz="1700">
                          <a:effectLst/>
                        </a:rPr>
                        <a:t>35</a:t>
                      </a:r>
                      <a:endParaRPr lang="et-EE" sz="1000">
                        <a:effectLst/>
                        <a:latin typeface="Calibri" panose="020F0502020204030204" pitchFamily="34" charset="0"/>
                        <a:ea typeface="Calibri" panose="020F0502020204030204" pitchFamily="34" charset="0"/>
                        <a:cs typeface="Times New Roman" panose="02020603050405020304" pitchFamily="18" charset="0"/>
                      </a:endParaRPr>
                    </a:p>
                  </a:txBody>
                  <a:tcPr marL="65053" marR="65053" marT="0" marB="0"/>
                </a:tc>
                <a:tc>
                  <a:txBody>
                    <a:bodyPr/>
                    <a:lstStyle/>
                    <a:p>
                      <a:pPr algn="just">
                        <a:lnSpc>
                          <a:spcPct val="107000"/>
                        </a:lnSpc>
                        <a:spcAft>
                          <a:spcPts val="800"/>
                        </a:spcAft>
                      </a:pPr>
                      <a:r>
                        <a:rPr lang="et-EE" sz="1700">
                          <a:effectLst/>
                        </a:rPr>
                        <a:t>33</a:t>
                      </a:r>
                      <a:endParaRPr lang="et-EE" sz="1000">
                        <a:effectLst/>
                        <a:latin typeface="Calibri" panose="020F0502020204030204" pitchFamily="34" charset="0"/>
                        <a:ea typeface="Calibri" panose="020F0502020204030204" pitchFamily="34" charset="0"/>
                        <a:cs typeface="Times New Roman" panose="02020603050405020304" pitchFamily="18" charset="0"/>
                      </a:endParaRPr>
                    </a:p>
                  </a:txBody>
                  <a:tcPr marL="65053" marR="65053" marT="0" marB="0"/>
                </a:tc>
                <a:tc>
                  <a:txBody>
                    <a:bodyPr/>
                    <a:lstStyle/>
                    <a:p>
                      <a:pPr algn="just">
                        <a:lnSpc>
                          <a:spcPct val="107000"/>
                        </a:lnSpc>
                        <a:spcAft>
                          <a:spcPts val="800"/>
                        </a:spcAft>
                      </a:pPr>
                      <a:r>
                        <a:rPr lang="et-EE" sz="1700">
                          <a:effectLst/>
                        </a:rPr>
                        <a:t>29</a:t>
                      </a:r>
                      <a:endParaRPr lang="et-EE" sz="1000">
                        <a:effectLst/>
                        <a:latin typeface="Calibri" panose="020F0502020204030204" pitchFamily="34" charset="0"/>
                        <a:ea typeface="Calibri" panose="020F0502020204030204" pitchFamily="34" charset="0"/>
                        <a:cs typeface="Times New Roman" panose="02020603050405020304" pitchFamily="18" charset="0"/>
                      </a:endParaRPr>
                    </a:p>
                  </a:txBody>
                  <a:tcPr marL="65053" marR="65053" marT="0" marB="0"/>
                </a:tc>
                <a:tc>
                  <a:txBody>
                    <a:bodyPr/>
                    <a:lstStyle/>
                    <a:p>
                      <a:pPr algn="just">
                        <a:lnSpc>
                          <a:spcPct val="107000"/>
                        </a:lnSpc>
                        <a:spcAft>
                          <a:spcPts val="800"/>
                        </a:spcAft>
                      </a:pPr>
                      <a:r>
                        <a:rPr lang="et-EE" sz="1700">
                          <a:effectLst/>
                        </a:rPr>
                        <a:t>36</a:t>
                      </a:r>
                      <a:endParaRPr lang="et-EE" sz="1000">
                        <a:effectLst/>
                        <a:latin typeface="Calibri" panose="020F0502020204030204" pitchFamily="34" charset="0"/>
                        <a:ea typeface="Calibri" panose="020F0502020204030204" pitchFamily="34" charset="0"/>
                        <a:cs typeface="Times New Roman" panose="02020603050405020304" pitchFamily="18" charset="0"/>
                      </a:endParaRPr>
                    </a:p>
                  </a:txBody>
                  <a:tcPr marL="65053" marR="65053" marT="0" marB="0"/>
                </a:tc>
                <a:extLst>
                  <a:ext uri="{0D108BD9-81ED-4DB2-BD59-A6C34878D82A}">
                    <a16:rowId xmlns:a16="http://schemas.microsoft.com/office/drawing/2014/main" val="388602785"/>
                  </a:ext>
                </a:extLst>
              </a:tr>
              <a:tr h="335260">
                <a:tc>
                  <a:txBody>
                    <a:bodyPr/>
                    <a:lstStyle/>
                    <a:p>
                      <a:pPr algn="just">
                        <a:lnSpc>
                          <a:spcPct val="107000"/>
                        </a:lnSpc>
                        <a:spcAft>
                          <a:spcPts val="800"/>
                        </a:spcAft>
                      </a:pPr>
                      <a:r>
                        <a:rPr lang="et-EE" sz="1700">
                          <a:effectLst/>
                        </a:rPr>
                        <a:t>hooldajatoetuse saajad</a:t>
                      </a:r>
                      <a:endParaRPr lang="et-EE" sz="1000">
                        <a:effectLst/>
                        <a:latin typeface="Calibri" panose="020F0502020204030204" pitchFamily="34" charset="0"/>
                        <a:ea typeface="Calibri" panose="020F0502020204030204" pitchFamily="34" charset="0"/>
                        <a:cs typeface="Times New Roman" panose="02020603050405020304" pitchFamily="18" charset="0"/>
                      </a:endParaRPr>
                    </a:p>
                  </a:txBody>
                  <a:tcPr marL="65053" marR="65053" marT="0" marB="0"/>
                </a:tc>
                <a:tc>
                  <a:txBody>
                    <a:bodyPr/>
                    <a:lstStyle/>
                    <a:p>
                      <a:pPr algn="just">
                        <a:lnSpc>
                          <a:spcPct val="107000"/>
                        </a:lnSpc>
                        <a:spcAft>
                          <a:spcPts val="800"/>
                        </a:spcAft>
                      </a:pPr>
                      <a:r>
                        <a:rPr lang="et-EE" sz="1700" dirty="0">
                          <a:effectLst/>
                        </a:rPr>
                        <a:t> 1945</a:t>
                      </a:r>
                      <a:endParaRPr lang="et-EE"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5053" marR="65053" marT="0" marB="0"/>
                </a:tc>
                <a:tc>
                  <a:txBody>
                    <a:bodyPr/>
                    <a:lstStyle/>
                    <a:p>
                      <a:pPr algn="just">
                        <a:lnSpc>
                          <a:spcPct val="107000"/>
                        </a:lnSpc>
                        <a:spcAft>
                          <a:spcPts val="800"/>
                        </a:spcAft>
                      </a:pPr>
                      <a:r>
                        <a:rPr lang="et-EE" sz="1700" dirty="0">
                          <a:effectLst/>
                        </a:rPr>
                        <a:t> 1916</a:t>
                      </a:r>
                      <a:endParaRPr lang="et-EE"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5053" marR="65053" marT="0" marB="0"/>
                </a:tc>
                <a:tc>
                  <a:txBody>
                    <a:bodyPr/>
                    <a:lstStyle/>
                    <a:p>
                      <a:pPr algn="just">
                        <a:lnSpc>
                          <a:spcPct val="107000"/>
                        </a:lnSpc>
                        <a:spcAft>
                          <a:spcPts val="800"/>
                        </a:spcAft>
                      </a:pPr>
                      <a:r>
                        <a:rPr lang="et-EE" sz="1700">
                          <a:effectLst/>
                        </a:rPr>
                        <a:t>1844</a:t>
                      </a:r>
                      <a:endParaRPr lang="et-EE" sz="1000">
                        <a:effectLst/>
                        <a:latin typeface="Calibri" panose="020F0502020204030204" pitchFamily="34" charset="0"/>
                        <a:ea typeface="Calibri" panose="020F0502020204030204" pitchFamily="34" charset="0"/>
                        <a:cs typeface="Times New Roman" panose="02020603050405020304" pitchFamily="18" charset="0"/>
                      </a:endParaRPr>
                    </a:p>
                  </a:txBody>
                  <a:tcPr marL="65053" marR="65053" marT="0" marB="0"/>
                </a:tc>
                <a:tc>
                  <a:txBody>
                    <a:bodyPr/>
                    <a:lstStyle/>
                    <a:p>
                      <a:pPr algn="just">
                        <a:lnSpc>
                          <a:spcPct val="107000"/>
                        </a:lnSpc>
                        <a:spcAft>
                          <a:spcPts val="800"/>
                        </a:spcAft>
                      </a:pPr>
                      <a:r>
                        <a:rPr lang="et-EE" sz="1700">
                          <a:effectLst/>
                        </a:rPr>
                        <a:t>1850</a:t>
                      </a:r>
                      <a:endParaRPr lang="et-EE" sz="1000">
                        <a:effectLst/>
                        <a:latin typeface="Calibri" panose="020F0502020204030204" pitchFamily="34" charset="0"/>
                        <a:ea typeface="Calibri" panose="020F0502020204030204" pitchFamily="34" charset="0"/>
                        <a:cs typeface="Times New Roman" panose="02020603050405020304" pitchFamily="18" charset="0"/>
                      </a:endParaRPr>
                    </a:p>
                  </a:txBody>
                  <a:tcPr marL="65053" marR="65053" marT="0" marB="0"/>
                </a:tc>
                <a:tc>
                  <a:txBody>
                    <a:bodyPr/>
                    <a:lstStyle/>
                    <a:p>
                      <a:pPr algn="just">
                        <a:lnSpc>
                          <a:spcPct val="107000"/>
                        </a:lnSpc>
                        <a:spcAft>
                          <a:spcPts val="800"/>
                        </a:spcAft>
                      </a:pPr>
                      <a:r>
                        <a:rPr lang="et-EE" sz="1700">
                          <a:effectLst/>
                        </a:rPr>
                        <a:t>1787</a:t>
                      </a:r>
                      <a:endParaRPr lang="et-EE" sz="1000">
                        <a:effectLst/>
                        <a:latin typeface="Calibri" panose="020F0502020204030204" pitchFamily="34" charset="0"/>
                        <a:ea typeface="Calibri" panose="020F0502020204030204" pitchFamily="34" charset="0"/>
                        <a:cs typeface="Times New Roman" panose="02020603050405020304" pitchFamily="18" charset="0"/>
                      </a:endParaRPr>
                    </a:p>
                  </a:txBody>
                  <a:tcPr marL="65053" marR="65053" marT="0" marB="0"/>
                </a:tc>
                <a:extLst>
                  <a:ext uri="{0D108BD9-81ED-4DB2-BD59-A6C34878D82A}">
                    <a16:rowId xmlns:a16="http://schemas.microsoft.com/office/drawing/2014/main" val="3834399978"/>
                  </a:ext>
                </a:extLst>
              </a:tr>
              <a:tr h="335260">
                <a:tc>
                  <a:txBody>
                    <a:bodyPr/>
                    <a:lstStyle/>
                    <a:p>
                      <a:pPr algn="just">
                        <a:lnSpc>
                          <a:spcPct val="107000"/>
                        </a:lnSpc>
                        <a:spcAft>
                          <a:spcPts val="800"/>
                        </a:spcAft>
                      </a:pPr>
                      <a:r>
                        <a:rPr lang="et-EE" sz="1700" dirty="0">
                          <a:effectLst/>
                        </a:rPr>
                        <a:t>eluruumi kohandamine (ESF meetmest perioodil 2018-2020 kohandati 300 kodu)</a:t>
                      </a:r>
                      <a:endParaRPr lang="et-EE"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5053" marR="65053" marT="0" marB="0"/>
                </a:tc>
                <a:tc>
                  <a:txBody>
                    <a:bodyPr/>
                    <a:lstStyle/>
                    <a:p>
                      <a:pPr algn="just">
                        <a:lnSpc>
                          <a:spcPct val="107000"/>
                        </a:lnSpc>
                        <a:spcAft>
                          <a:spcPts val="800"/>
                        </a:spcAft>
                      </a:pPr>
                      <a:r>
                        <a:rPr lang="et-EE" sz="1700">
                          <a:effectLst/>
                        </a:rPr>
                        <a:t>10</a:t>
                      </a:r>
                      <a:endParaRPr lang="et-EE" sz="1000">
                        <a:effectLst/>
                        <a:latin typeface="Calibri" panose="020F0502020204030204" pitchFamily="34" charset="0"/>
                        <a:ea typeface="Calibri" panose="020F0502020204030204" pitchFamily="34" charset="0"/>
                        <a:cs typeface="Times New Roman" panose="02020603050405020304" pitchFamily="18" charset="0"/>
                      </a:endParaRPr>
                    </a:p>
                  </a:txBody>
                  <a:tcPr marL="65053" marR="65053" marT="0" marB="0"/>
                </a:tc>
                <a:tc>
                  <a:txBody>
                    <a:bodyPr/>
                    <a:lstStyle/>
                    <a:p>
                      <a:pPr algn="just">
                        <a:lnSpc>
                          <a:spcPct val="107000"/>
                        </a:lnSpc>
                        <a:spcAft>
                          <a:spcPts val="800"/>
                        </a:spcAft>
                      </a:pPr>
                      <a:r>
                        <a:rPr lang="et-EE" sz="1700">
                          <a:effectLst/>
                        </a:rPr>
                        <a:t>17</a:t>
                      </a:r>
                      <a:endParaRPr lang="et-EE" sz="1000">
                        <a:effectLst/>
                        <a:latin typeface="Calibri" panose="020F0502020204030204" pitchFamily="34" charset="0"/>
                        <a:ea typeface="Calibri" panose="020F0502020204030204" pitchFamily="34" charset="0"/>
                        <a:cs typeface="Times New Roman" panose="02020603050405020304" pitchFamily="18" charset="0"/>
                      </a:endParaRPr>
                    </a:p>
                  </a:txBody>
                  <a:tcPr marL="65053" marR="65053" marT="0" marB="0"/>
                </a:tc>
                <a:tc>
                  <a:txBody>
                    <a:bodyPr/>
                    <a:lstStyle/>
                    <a:p>
                      <a:pPr algn="just">
                        <a:lnSpc>
                          <a:spcPct val="107000"/>
                        </a:lnSpc>
                        <a:spcAft>
                          <a:spcPts val="800"/>
                        </a:spcAft>
                      </a:pPr>
                      <a:r>
                        <a:rPr lang="et-EE" sz="1700">
                          <a:effectLst/>
                        </a:rPr>
                        <a:t>28</a:t>
                      </a:r>
                      <a:endParaRPr lang="et-EE" sz="1000">
                        <a:effectLst/>
                        <a:latin typeface="Calibri" panose="020F0502020204030204" pitchFamily="34" charset="0"/>
                        <a:ea typeface="Calibri" panose="020F0502020204030204" pitchFamily="34" charset="0"/>
                        <a:cs typeface="Times New Roman" panose="02020603050405020304" pitchFamily="18" charset="0"/>
                      </a:endParaRPr>
                    </a:p>
                  </a:txBody>
                  <a:tcPr marL="65053" marR="65053" marT="0" marB="0"/>
                </a:tc>
                <a:tc>
                  <a:txBody>
                    <a:bodyPr/>
                    <a:lstStyle/>
                    <a:p>
                      <a:pPr algn="just">
                        <a:lnSpc>
                          <a:spcPct val="107000"/>
                        </a:lnSpc>
                        <a:spcAft>
                          <a:spcPts val="800"/>
                        </a:spcAft>
                      </a:pPr>
                      <a:r>
                        <a:rPr lang="et-EE" sz="1700">
                          <a:effectLst/>
                        </a:rPr>
                        <a:t>28</a:t>
                      </a:r>
                      <a:endParaRPr lang="et-EE" sz="1000">
                        <a:effectLst/>
                        <a:latin typeface="Calibri" panose="020F0502020204030204" pitchFamily="34" charset="0"/>
                        <a:ea typeface="Calibri" panose="020F0502020204030204" pitchFamily="34" charset="0"/>
                        <a:cs typeface="Times New Roman" panose="02020603050405020304" pitchFamily="18" charset="0"/>
                      </a:endParaRPr>
                    </a:p>
                  </a:txBody>
                  <a:tcPr marL="65053" marR="65053" marT="0" marB="0"/>
                </a:tc>
                <a:tc>
                  <a:txBody>
                    <a:bodyPr/>
                    <a:lstStyle/>
                    <a:p>
                      <a:pPr algn="just">
                        <a:lnSpc>
                          <a:spcPct val="107000"/>
                        </a:lnSpc>
                        <a:spcAft>
                          <a:spcPts val="800"/>
                        </a:spcAft>
                      </a:pPr>
                      <a:r>
                        <a:rPr lang="et-EE" sz="1700">
                          <a:effectLst/>
                        </a:rPr>
                        <a:t>39</a:t>
                      </a:r>
                      <a:endParaRPr lang="et-EE" sz="1000">
                        <a:effectLst/>
                        <a:latin typeface="Calibri" panose="020F0502020204030204" pitchFamily="34" charset="0"/>
                        <a:ea typeface="Calibri" panose="020F0502020204030204" pitchFamily="34" charset="0"/>
                        <a:cs typeface="Times New Roman" panose="02020603050405020304" pitchFamily="18" charset="0"/>
                      </a:endParaRPr>
                    </a:p>
                  </a:txBody>
                  <a:tcPr marL="65053" marR="65053" marT="0" marB="0"/>
                </a:tc>
                <a:extLst>
                  <a:ext uri="{0D108BD9-81ED-4DB2-BD59-A6C34878D82A}">
                    <a16:rowId xmlns:a16="http://schemas.microsoft.com/office/drawing/2014/main" val="705065420"/>
                  </a:ext>
                </a:extLst>
              </a:tr>
              <a:tr h="335260">
                <a:tc>
                  <a:txBody>
                    <a:bodyPr/>
                    <a:lstStyle/>
                    <a:p>
                      <a:pPr algn="just">
                        <a:lnSpc>
                          <a:spcPct val="107000"/>
                        </a:lnSpc>
                        <a:spcAft>
                          <a:spcPts val="800"/>
                        </a:spcAft>
                      </a:pPr>
                      <a:r>
                        <a:rPr lang="et-EE" sz="1700">
                          <a:effectLst/>
                        </a:rPr>
                        <a:t>isikliku abistaja teenus</a:t>
                      </a:r>
                      <a:endParaRPr lang="et-EE" sz="1000">
                        <a:effectLst/>
                        <a:latin typeface="Calibri" panose="020F0502020204030204" pitchFamily="34" charset="0"/>
                        <a:ea typeface="Calibri" panose="020F0502020204030204" pitchFamily="34" charset="0"/>
                        <a:cs typeface="Times New Roman" panose="02020603050405020304" pitchFamily="18" charset="0"/>
                      </a:endParaRPr>
                    </a:p>
                  </a:txBody>
                  <a:tcPr marL="65053" marR="65053" marT="0" marB="0"/>
                </a:tc>
                <a:tc>
                  <a:txBody>
                    <a:bodyPr/>
                    <a:lstStyle/>
                    <a:p>
                      <a:pPr algn="just">
                        <a:lnSpc>
                          <a:spcPct val="107000"/>
                        </a:lnSpc>
                        <a:spcAft>
                          <a:spcPts val="800"/>
                        </a:spcAft>
                      </a:pPr>
                      <a:r>
                        <a:rPr lang="et-EE" sz="1700">
                          <a:effectLst/>
                        </a:rPr>
                        <a:t>47</a:t>
                      </a:r>
                      <a:endParaRPr lang="et-EE" sz="1000">
                        <a:effectLst/>
                        <a:latin typeface="Calibri" panose="020F0502020204030204" pitchFamily="34" charset="0"/>
                        <a:ea typeface="Calibri" panose="020F0502020204030204" pitchFamily="34" charset="0"/>
                        <a:cs typeface="Times New Roman" panose="02020603050405020304" pitchFamily="18" charset="0"/>
                      </a:endParaRPr>
                    </a:p>
                  </a:txBody>
                  <a:tcPr marL="65053" marR="65053" marT="0" marB="0"/>
                </a:tc>
                <a:tc>
                  <a:txBody>
                    <a:bodyPr/>
                    <a:lstStyle/>
                    <a:p>
                      <a:pPr algn="just">
                        <a:lnSpc>
                          <a:spcPct val="107000"/>
                        </a:lnSpc>
                        <a:spcAft>
                          <a:spcPts val="800"/>
                        </a:spcAft>
                      </a:pPr>
                      <a:r>
                        <a:rPr lang="et-EE" sz="1700">
                          <a:effectLst/>
                        </a:rPr>
                        <a:t>48</a:t>
                      </a:r>
                      <a:endParaRPr lang="et-EE" sz="1000">
                        <a:effectLst/>
                        <a:latin typeface="Calibri" panose="020F0502020204030204" pitchFamily="34" charset="0"/>
                        <a:ea typeface="Calibri" panose="020F0502020204030204" pitchFamily="34" charset="0"/>
                        <a:cs typeface="Times New Roman" panose="02020603050405020304" pitchFamily="18" charset="0"/>
                      </a:endParaRPr>
                    </a:p>
                  </a:txBody>
                  <a:tcPr marL="65053" marR="65053" marT="0" marB="0"/>
                </a:tc>
                <a:tc>
                  <a:txBody>
                    <a:bodyPr/>
                    <a:lstStyle/>
                    <a:p>
                      <a:pPr algn="just">
                        <a:lnSpc>
                          <a:spcPct val="107000"/>
                        </a:lnSpc>
                        <a:spcAft>
                          <a:spcPts val="800"/>
                        </a:spcAft>
                      </a:pPr>
                      <a:r>
                        <a:rPr lang="et-EE" sz="1700">
                          <a:effectLst/>
                        </a:rPr>
                        <a:t>48</a:t>
                      </a:r>
                      <a:endParaRPr lang="et-EE" sz="1000">
                        <a:effectLst/>
                        <a:latin typeface="Calibri" panose="020F0502020204030204" pitchFamily="34" charset="0"/>
                        <a:ea typeface="Calibri" panose="020F0502020204030204" pitchFamily="34" charset="0"/>
                        <a:cs typeface="Times New Roman" panose="02020603050405020304" pitchFamily="18" charset="0"/>
                      </a:endParaRPr>
                    </a:p>
                  </a:txBody>
                  <a:tcPr marL="65053" marR="65053" marT="0" marB="0"/>
                </a:tc>
                <a:tc>
                  <a:txBody>
                    <a:bodyPr/>
                    <a:lstStyle/>
                    <a:p>
                      <a:pPr algn="just">
                        <a:lnSpc>
                          <a:spcPct val="107000"/>
                        </a:lnSpc>
                        <a:spcAft>
                          <a:spcPts val="800"/>
                        </a:spcAft>
                      </a:pPr>
                      <a:r>
                        <a:rPr lang="et-EE" sz="1700">
                          <a:effectLst/>
                        </a:rPr>
                        <a:t>48</a:t>
                      </a:r>
                      <a:endParaRPr lang="et-EE" sz="1000">
                        <a:effectLst/>
                        <a:latin typeface="Calibri" panose="020F0502020204030204" pitchFamily="34" charset="0"/>
                        <a:ea typeface="Calibri" panose="020F0502020204030204" pitchFamily="34" charset="0"/>
                        <a:cs typeface="Times New Roman" panose="02020603050405020304" pitchFamily="18" charset="0"/>
                      </a:endParaRPr>
                    </a:p>
                  </a:txBody>
                  <a:tcPr marL="65053" marR="65053" marT="0" marB="0"/>
                </a:tc>
                <a:tc>
                  <a:txBody>
                    <a:bodyPr/>
                    <a:lstStyle/>
                    <a:p>
                      <a:pPr algn="just">
                        <a:lnSpc>
                          <a:spcPct val="107000"/>
                        </a:lnSpc>
                        <a:spcAft>
                          <a:spcPts val="800"/>
                        </a:spcAft>
                      </a:pPr>
                      <a:r>
                        <a:rPr lang="et-EE" sz="1700" dirty="0">
                          <a:effectLst/>
                        </a:rPr>
                        <a:t>50</a:t>
                      </a:r>
                      <a:endParaRPr lang="et-EE"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5053" marR="65053" marT="0" marB="0"/>
                </a:tc>
                <a:extLst>
                  <a:ext uri="{0D108BD9-81ED-4DB2-BD59-A6C34878D82A}">
                    <a16:rowId xmlns:a16="http://schemas.microsoft.com/office/drawing/2014/main" val="1079394266"/>
                  </a:ext>
                </a:extLst>
              </a:tr>
              <a:tr h="335260">
                <a:tc>
                  <a:txBody>
                    <a:bodyPr/>
                    <a:lstStyle/>
                    <a:p>
                      <a:pPr algn="just">
                        <a:lnSpc>
                          <a:spcPct val="107000"/>
                        </a:lnSpc>
                        <a:spcAft>
                          <a:spcPts val="800"/>
                        </a:spcAft>
                      </a:pPr>
                      <a:r>
                        <a:rPr lang="et-EE" sz="1700" dirty="0">
                          <a:effectLst/>
                        </a:rPr>
                        <a:t>sotsiaaltransporditeenus</a:t>
                      </a:r>
                      <a:endParaRPr lang="et-EE"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5053" marR="65053" marT="0" marB="0"/>
                </a:tc>
                <a:tc>
                  <a:txBody>
                    <a:bodyPr/>
                    <a:lstStyle/>
                    <a:p>
                      <a:pPr algn="just">
                        <a:lnSpc>
                          <a:spcPct val="107000"/>
                        </a:lnSpc>
                        <a:spcAft>
                          <a:spcPts val="800"/>
                        </a:spcAft>
                      </a:pPr>
                      <a:r>
                        <a:rPr lang="et-EE" sz="1700">
                          <a:effectLst/>
                        </a:rPr>
                        <a:t>1138</a:t>
                      </a:r>
                      <a:endParaRPr lang="et-EE" sz="1000">
                        <a:effectLst/>
                        <a:latin typeface="Calibri" panose="020F0502020204030204" pitchFamily="34" charset="0"/>
                        <a:ea typeface="Calibri" panose="020F0502020204030204" pitchFamily="34" charset="0"/>
                        <a:cs typeface="Times New Roman" panose="02020603050405020304" pitchFamily="18" charset="0"/>
                      </a:endParaRPr>
                    </a:p>
                  </a:txBody>
                  <a:tcPr marL="65053" marR="65053" marT="0" marB="0"/>
                </a:tc>
                <a:tc>
                  <a:txBody>
                    <a:bodyPr/>
                    <a:lstStyle/>
                    <a:p>
                      <a:pPr algn="just">
                        <a:lnSpc>
                          <a:spcPct val="107000"/>
                        </a:lnSpc>
                        <a:spcAft>
                          <a:spcPts val="800"/>
                        </a:spcAft>
                      </a:pPr>
                      <a:r>
                        <a:rPr lang="et-EE" sz="1700">
                          <a:effectLst/>
                        </a:rPr>
                        <a:t>1190</a:t>
                      </a:r>
                      <a:endParaRPr lang="et-EE" sz="1000">
                        <a:effectLst/>
                        <a:latin typeface="Calibri" panose="020F0502020204030204" pitchFamily="34" charset="0"/>
                        <a:ea typeface="Calibri" panose="020F0502020204030204" pitchFamily="34" charset="0"/>
                        <a:cs typeface="Times New Roman" panose="02020603050405020304" pitchFamily="18" charset="0"/>
                      </a:endParaRPr>
                    </a:p>
                  </a:txBody>
                  <a:tcPr marL="65053" marR="65053" marT="0" marB="0"/>
                </a:tc>
                <a:tc>
                  <a:txBody>
                    <a:bodyPr/>
                    <a:lstStyle/>
                    <a:p>
                      <a:pPr algn="just">
                        <a:lnSpc>
                          <a:spcPct val="107000"/>
                        </a:lnSpc>
                        <a:spcAft>
                          <a:spcPts val="800"/>
                        </a:spcAft>
                      </a:pPr>
                      <a:r>
                        <a:rPr lang="et-EE" sz="1700">
                          <a:effectLst/>
                        </a:rPr>
                        <a:t>1209</a:t>
                      </a:r>
                      <a:endParaRPr lang="et-EE" sz="1000">
                        <a:effectLst/>
                        <a:latin typeface="Calibri" panose="020F0502020204030204" pitchFamily="34" charset="0"/>
                        <a:ea typeface="Calibri" panose="020F0502020204030204" pitchFamily="34" charset="0"/>
                        <a:cs typeface="Times New Roman" panose="02020603050405020304" pitchFamily="18" charset="0"/>
                      </a:endParaRPr>
                    </a:p>
                  </a:txBody>
                  <a:tcPr marL="65053" marR="65053" marT="0" marB="0"/>
                </a:tc>
                <a:tc>
                  <a:txBody>
                    <a:bodyPr/>
                    <a:lstStyle/>
                    <a:p>
                      <a:pPr algn="just">
                        <a:lnSpc>
                          <a:spcPct val="107000"/>
                        </a:lnSpc>
                        <a:spcAft>
                          <a:spcPts val="800"/>
                        </a:spcAft>
                      </a:pPr>
                      <a:r>
                        <a:rPr lang="et-EE" sz="1700">
                          <a:effectLst/>
                        </a:rPr>
                        <a:t>1250</a:t>
                      </a:r>
                      <a:endParaRPr lang="et-EE" sz="1000">
                        <a:effectLst/>
                        <a:latin typeface="Calibri" panose="020F0502020204030204" pitchFamily="34" charset="0"/>
                        <a:ea typeface="Calibri" panose="020F0502020204030204" pitchFamily="34" charset="0"/>
                        <a:cs typeface="Times New Roman" panose="02020603050405020304" pitchFamily="18" charset="0"/>
                      </a:endParaRPr>
                    </a:p>
                  </a:txBody>
                  <a:tcPr marL="65053" marR="65053" marT="0" marB="0"/>
                </a:tc>
                <a:tc>
                  <a:txBody>
                    <a:bodyPr/>
                    <a:lstStyle/>
                    <a:p>
                      <a:pPr algn="just">
                        <a:lnSpc>
                          <a:spcPct val="107000"/>
                        </a:lnSpc>
                        <a:spcAft>
                          <a:spcPts val="800"/>
                        </a:spcAft>
                      </a:pPr>
                      <a:r>
                        <a:rPr lang="et-EE" sz="1700" dirty="0">
                          <a:effectLst/>
                        </a:rPr>
                        <a:t>1300</a:t>
                      </a:r>
                      <a:endParaRPr lang="et-EE"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5053" marR="65053" marT="0" marB="0"/>
                </a:tc>
                <a:extLst>
                  <a:ext uri="{0D108BD9-81ED-4DB2-BD59-A6C34878D82A}">
                    <a16:rowId xmlns:a16="http://schemas.microsoft.com/office/drawing/2014/main" val="486454654"/>
                  </a:ext>
                </a:extLst>
              </a:tr>
              <a:tr h="494475">
                <a:tc>
                  <a:txBody>
                    <a:bodyPr/>
                    <a:lstStyle/>
                    <a:p>
                      <a:pPr algn="just">
                        <a:lnSpc>
                          <a:spcPct val="107000"/>
                        </a:lnSpc>
                        <a:spcAft>
                          <a:spcPts val="800"/>
                        </a:spcAft>
                      </a:pPr>
                      <a:r>
                        <a:rPr lang="et-EE" sz="1700">
                          <a:effectLst/>
                        </a:rPr>
                        <a:t>päevahoiuteenus (erivaj)</a:t>
                      </a:r>
                      <a:endParaRPr lang="et-EE" sz="1000">
                        <a:effectLst/>
                        <a:latin typeface="Calibri" panose="020F0502020204030204" pitchFamily="34" charset="0"/>
                        <a:ea typeface="Calibri" panose="020F0502020204030204" pitchFamily="34" charset="0"/>
                        <a:cs typeface="Times New Roman" panose="02020603050405020304" pitchFamily="18" charset="0"/>
                      </a:endParaRPr>
                    </a:p>
                  </a:txBody>
                  <a:tcPr marL="65053" marR="65053" marT="0" marB="0"/>
                </a:tc>
                <a:tc>
                  <a:txBody>
                    <a:bodyPr/>
                    <a:lstStyle/>
                    <a:p>
                      <a:pPr algn="just">
                        <a:lnSpc>
                          <a:spcPct val="107000"/>
                        </a:lnSpc>
                        <a:spcAft>
                          <a:spcPts val="800"/>
                        </a:spcAft>
                      </a:pPr>
                      <a:r>
                        <a:rPr lang="et-EE" sz="1700">
                          <a:effectLst/>
                        </a:rPr>
                        <a:t>60</a:t>
                      </a:r>
                      <a:endParaRPr lang="et-EE" sz="1000">
                        <a:effectLst/>
                        <a:latin typeface="Calibri" panose="020F0502020204030204" pitchFamily="34" charset="0"/>
                        <a:ea typeface="Calibri" panose="020F0502020204030204" pitchFamily="34" charset="0"/>
                        <a:cs typeface="Times New Roman" panose="02020603050405020304" pitchFamily="18" charset="0"/>
                      </a:endParaRPr>
                    </a:p>
                  </a:txBody>
                  <a:tcPr marL="65053" marR="65053" marT="0" marB="0"/>
                </a:tc>
                <a:tc>
                  <a:txBody>
                    <a:bodyPr/>
                    <a:lstStyle/>
                    <a:p>
                      <a:pPr algn="just">
                        <a:lnSpc>
                          <a:spcPct val="107000"/>
                        </a:lnSpc>
                        <a:spcAft>
                          <a:spcPts val="800"/>
                        </a:spcAft>
                      </a:pPr>
                      <a:r>
                        <a:rPr lang="et-EE" sz="1700">
                          <a:effectLst/>
                        </a:rPr>
                        <a:t>60</a:t>
                      </a:r>
                      <a:endParaRPr lang="et-EE" sz="1000">
                        <a:effectLst/>
                        <a:latin typeface="Calibri" panose="020F0502020204030204" pitchFamily="34" charset="0"/>
                        <a:ea typeface="Calibri" panose="020F0502020204030204" pitchFamily="34" charset="0"/>
                        <a:cs typeface="Times New Roman" panose="02020603050405020304" pitchFamily="18" charset="0"/>
                      </a:endParaRPr>
                    </a:p>
                  </a:txBody>
                  <a:tcPr marL="65053" marR="65053" marT="0" marB="0"/>
                </a:tc>
                <a:tc>
                  <a:txBody>
                    <a:bodyPr/>
                    <a:lstStyle/>
                    <a:p>
                      <a:pPr algn="just">
                        <a:lnSpc>
                          <a:spcPct val="107000"/>
                        </a:lnSpc>
                        <a:spcAft>
                          <a:spcPts val="800"/>
                        </a:spcAft>
                      </a:pPr>
                      <a:r>
                        <a:rPr lang="et-EE" sz="1700">
                          <a:effectLst/>
                        </a:rPr>
                        <a:t>57</a:t>
                      </a:r>
                      <a:endParaRPr lang="et-EE" sz="1000">
                        <a:effectLst/>
                        <a:latin typeface="Calibri" panose="020F0502020204030204" pitchFamily="34" charset="0"/>
                        <a:ea typeface="Calibri" panose="020F0502020204030204" pitchFamily="34" charset="0"/>
                        <a:cs typeface="Times New Roman" panose="02020603050405020304" pitchFamily="18" charset="0"/>
                      </a:endParaRPr>
                    </a:p>
                  </a:txBody>
                  <a:tcPr marL="65053" marR="65053" marT="0" marB="0"/>
                </a:tc>
                <a:tc>
                  <a:txBody>
                    <a:bodyPr/>
                    <a:lstStyle/>
                    <a:p>
                      <a:pPr algn="just">
                        <a:lnSpc>
                          <a:spcPct val="107000"/>
                        </a:lnSpc>
                        <a:spcAft>
                          <a:spcPts val="800"/>
                        </a:spcAft>
                      </a:pPr>
                      <a:r>
                        <a:rPr lang="et-EE" sz="1700">
                          <a:effectLst/>
                        </a:rPr>
                        <a:t>53</a:t>
                      </a:r>
                      <a:endParaRPr lang="et-EE" sz="1000">
                        <a:effectLst/>
                        <a:latin typeface="Calibri" panose="020F0502020204030204" pitchFamily="34" charset="0"/>
                        <a:ea typeface="Calibri" panose="020F0502020204030204" pitchFamily="34" charset="0"/>
                        <a:cs typeface="Times New Roman" panose="02020603050405020304" pitchFamily="18" charset="0"/>
                      </a:endParaRPr>
                    </a:p>
                  </a:txBody>
                  <a:tcPr marL="65053" marR="65053" marT="0" marB="0"/>
                </a:tc>
                <a:tc>
                  <a:txBody>
                    <a:bodyPr/>
                    <a:lstStyle/>
                    <a:p>
                      <a:pPr algn="just">
                        <a:lnSpc>
                          <a:spcPct val="107000"/>
                        </a:lnSpc>
                        <a:spcAft>
                          <a:spcPts val="800"/>
                        </a:spcAft>
                      </a:pPr>
                      <a:r>
                        <a:rPr lang="et-EE" sz="1700">
                          <a:effectLst/>
                        </a:rPr>
                        <a:t>51</a:t>
                      </a:r>
                      <a:endParaRPr lang="et-EE" sz="1000">
                        <a:effectLst/>
                        <a:latin typeface="Calibri" panose="020F0502020204030204" pitchFamily="34" charset="0"/>
                        <a:ea typeface="Calibri" panose="020F0502020204030204" pitchFamily="34" charset="0"/>
                        <a:cs typeface="Times New Roman" panose="02020603050405020304" pitchFamily="18" charset="0"/>
                      </a:endParaRPr>
                    </a:p>
                  </a:txBody>
                  <a:tcPr marL="65053" marR="65053" marT="0" marB="0"/>
                </a:tc>
                <a:extLst>
                  <a:ext uri="{0D108BD9-81ED-4DB2-BD59-A6C34878D82A}">
                    <a16:rowId xmlns:a16="http://schemas.microsoft.com/office/drawing/2014/main" val="186222805"/>
                  </a:ext>
                </a:extLst>
              </a:tr>
              <a:tr h="335260">
                <a:tc>
                  <a:txBody>
                    <a:bodyPr/>
                    <a:lstStyle/>
                    <a:p>
                      <a:pPr algn="just">
                        <a:lnSpc>
                          <a:spcPct val="107000"/>
                        </a:lnSpc>
                        <a:spcAft>
                          <a:spcPts val="800"/>
                        </a:spcAft>
                      </a:pPr>
                      <a:r>
                        <a:rPr lang="et-EE" sz="1700" dirty="0">
                          <a:effectLst/>
                        </a:rPr>
                        <a:t>koduteenus </a:t>
                      </a:r>
                      <a:endParaRPr lang="et-EE"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5053" marR="65053" marT="0" marB="0"/>
                </a:tc>
                <a:tc>
                  <a:txBody>
                    <a:bodyPr/>
                    <a:lstStyle/>
                    <a:p>
                      <a:pPr algn="just">
                        <a:lnSpc>
                          <a:spcPct val="107000"/>
                        </a:lnSpc>
                        <a:spcAft>
                          <a:spcPts val="800"/>
                        </a:spcAft>
                      </a:pPr>
                      <a:r>
                        <a:rPr lang="et-EE" sz="1700" dirty="0">
                          <a:effectLst/>
                          <a:latin typeface="Inter" panose="020B0604020202020204" charset="0"/>
                          <a:ea typeface="Calibri" panose="020F0502020204030204" pitchFamily="34" charset="0"/>
                          <a:cs typeface="Times New Roman" panose="02020603050405020304" pitchFamily="18" charset="0"/>
                        </a:rPr>
                        <a:t>515</a:t>
                      </a:r>
                      <a:endParaRPr lang="et-EE" sz="1000" dirty="0">
                        <a:effectLst/>
                        <a:latin typeface="Inter" panose="020B0604020202020204" charset="0"/>
                        <a:ea typeface="Calibri" panose="020F0502020204030204" pitchFamily="34" charset="0"/>
                        <a:cs typeface="Times New Roman" panose="02020603050405020304" pitchFamily="18" charset="0"/>
                      </a:endParaRPr>
                    </a:p>
                  </a:txBody>
                  <a:tcPr marL="65053" marR="65053" marT="0" marB="0"/>
                </a:tc>
                <a:tc>
                  <a:txBody>
                    <a:bodyPr/>
                    <a:lstStyle/>
                    <a:p>
                      <a:pPr algn="just">
                        <a:lnSpc>
                          <a:spcPct val="107000"/>
                        </a:lnSpc>
                        <a:spcAft>
                          <a:spcPts val="800"/>
                        </a:spcAft>
                      </a:pPr>
                      <a:r>
                        <a:rPr lang="et-EE" sz="1700" dirty="0">
                          <a:effectLst/>
                          <a:latin typeface="Inter" panose="020B0604020202020204" charset="0"/>
                        </a:rPr>
                        <a:t>690</a:t>
                      </a:r>
                      <a:endParaRPr lang="et-EE" sz="1000" dirty="0">
                        <a:effectLst/>
                        <a:latin typeface="Inter" panose="020B0604020202020204" charset="0"/>
                        <a:ea typeface="Calibri" panose="020F0502020204030204" pitchFamily="34" charset="0"/>
                        <a:cs typeface="Times New Roman" panose="02020603050405020304" pitchFamily="18" charset="0"/>
                      </a:endParaRPr>
                    </a:p>
                  </a:txBody>
                  <a:tcPr marL="65053" marR="65053" marT="0" marB="0"/>
                </a:tc>
                <a:tc>
                  <a:txBody>
                    <a:bodyPr/>
                    <a:lstStyle/>
                    <a:p>
                      <a:pPr algn="just">
                        <a:lnSpc>
                          <a:spcPct val="107000"/>
                        </a:lnSpc>
                        <a:spcAft>
                          <a:spcPts val="800"/>
                        </a:spcAft>
                      </a:pPr>
                      <a:r>
                        <a:rPr lang="et-EE" sz="1700" dirty="0">
                          <a:effectLst/>
                          <a:latin typeface="Inter" panose="020B0604020202020204" charset="0"/>
                          <a:ea typeface="Calibri" panose="020F0502020204030204" pitchFamily="34" charset="0"/>
                          <a:cs typeface="Times New Roman" panose="02020603050405020304" pitchFamily="18" charset="0"/>
                        </a:rPr>
                        <a:t>730</a:t>
                      </a:r>
                      <a:endParaRPr lang="et-EE" sz="1000" dirty="0">
                        <a:effectLst/>
                        <a:latin typeface="Inter" panose="020B0604020202020204" charset="0"/>
                        <a:ea typeface="Calibri" panose="020F0502020204030204" pitchFamily="34" charset="0"/>
                        <a:cs typeface="Times New Roman" panose="02020603050405020304" pitchFamily="18" charset="0"/>
                      </a:endParaRPr>
                    </a:p>
                  </a:txBody>
                  <a:tcPr marL="65053" marR="65053" marT="0" marB="0"/>
                </a:tc>
                <a:tc>
                  <a:txBody>
                    <a:bodyPr/>
                    <a:lstStyle/>
                    <a:p>
                      <a:pPr algn="just">
                        <a:lnSpc>
                          <a:spcPct val="107000"/>
                        </a:lnSpc>
                        <a:spcAft>
                          <a:spcPts val="800"/>
                        </a:spcAft>
                      </a:pPr>
                      <a:r>
                        <a:rPr lang="et-EE" sz="1700" dirty="0">
                          <a:effectLst/>
                          <a:latin typeface="Inter" panose="020B0604020202020204" charset="0"/>
                        </a:rPr>
                        <a:t>693</a:t>
                      </a:r>
                      <a:endParaRPr lang="et-EE" sz="1000" dirty="0">
                        <a:effectLst/>
                        <a:latin typeface="Inter" panose="020B0604020202020204" charset="0"/>
                        <a:ea typeface="Calibri" panose="020F0502020204030204" pitchFamily="34" charset="0"/>
                        <a:cs typeface="Times New Roman" panose="02020603050405020304" pitchFamily="18" charset="0"/>
                      </a:endParaRPr>
                    </a:p>
                  </a:txBody>
                  <a:tcPr marL="65053" marR="65053" marT="0" marB="0"/>
                </a:tc>
                <a:tc>
                  <a:txBody>
                    <a:bodyPr/>
                    <a:lstStyle/>
                    <a:p>
                      <a:pPr algn="just">
                        <a:lnSpc>
                          <a:spcPct val="107000"/>
                        </a:lnSpc>
                        <a:spcAft>
                          <a:spcPts val="800"/>
                        </a:spcAft>
                      </a:pPr>
                      <a:r>
                        <a:rPr lang="et-EE" sz="1700" dirty="0">
                          <a:effectLst/>
                          <a:latin typeface="Inter" panose="020B0604020202020204" charset="0"/>
                        </a:rPr>
                        <a:t>704</a:t>
                      </a:r>
                      <a:endParaRPr lang="et-EE" sz="1000" dirty="0">
                        <a:effectLst/>
                        <a:latin typeface="Inter" panose="020B0604020202020204" charset="0"/>
                        <a:ea typeface="Calibri" panose="020F0502020204030204" pitchFamily="34" charset="0"/>
                        <a:cs typeface="Times New Roman" panose="02020603050405020304" pitchFamily="18" charset="0"/>
                      </a:endParaRPr>
                    </a:p>
                  </a:txBody>
                  <a:tcPr marL="65053" marR="65053" marT="0" marB="0"/>
                </a:tc>
                <a:extLst>
                  <a:ext uri="{0D108BD9-81ED-4DB2-BD59-A6C34878D82A}">
                    <a16:rowId xmlns:a16="http://schemas.microsoft.com/office/drawing/2014/main" val="2881385847"/>
                  </a:ext>
                </a:extLst>
              </a:tr>
              <a:tr h="335260">
                <a:tc>
                  <a:txBody>
                    <a:bodyPr/>
                    <a:lstStyle/>
                    <a:p>
                      <a:pPr algn="just">
                        <a:lnSpc>
                          <a:spcPct val="107000"/>
                        </a:lnSpc>
                        <a:spcAft>
                          <a:spcPts val="800"/>
                        </a:spcAft>
                      </a:pPr>
                      <a:r>
                        <a:rPr lang="et-EE" sz="1700" dirty="0">
                          <a:effectLst/>
                        </a:rPr>
                        <a:t>üldhooldusteenus</a:t>
                      </a:r>
                      <a:endParaRPr lang="et-EE"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5053" marR="65053" marT="0" marB="0"/>
                </a:tc>
                <a:tc>
                  <a:txBody>
                    <a:bodyPr/>
                    <a:lstStyle/>
                    <a:p>
                      <a:pPr algn="just">
                        <a:lnSpc>
                          <a:spcPct val="107000"/>
                        </a:lnSpc>
                        <a:spcAft>
                          <a:spcPts val="800"/>
                        </a:spcAft>
                      </a:pPr>
                      <a:r>
                        <a:rPr lang="et-EE" sz="1700" dirty="0">
                          <a:effectLst/>
                        </a:rPr>
                        <a:t> 339</a:t>
                      </a:r>
                      <a:endParaRPr lang="et-EE"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5053" marR="65053" marT="0" marB="0"/>
                </a:tc>
                <a:tc>
                  <a:txBody>
                    <a:bodyPr/>
                    <a:lstStyle/>
                    <a:p>
                      <a:pPr algn="just">
                        <a:lnSpc>
                          <a:spcPct val="107000"/>
                        </a:lnSpc>
                        <a:spcAft>
                          <a:spcPts val="800"/>
                        </a:spcAft>
                      </a:pPr>
                      <a:r>
                        <a:rPr lang="et-EE" sz="1700" dirty="0">
                          <a:effectLst/>
                        </a:rPr>
                        <a:t> 359</a:t>
                      </a:r>
                      <a:endParaRPr lang="et-EE"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5053" marR="65053" marT="0" marB="0"/>
                </a:tc>
                <a:tc>
                  <a:txBody>
                    <a:bodyPr/>
                    <a:lstStyle/>
                    <a:p>
                      <a:pPr algn="just">
                        <a:lnSpc>
                          <a:spcPct val="107000"/>
                        </a:lnSpc>
                        <a:spcAft>
                          <a:spcPts val="800"/>
                        </a:spcAft>
                      </a:pPr>
                      <a:r>
                        <a:rPr lang="et-EE" sz="1700" dirty="0">
                          <a:effectLst/>
                        </a:rPr>
                        <a:t> 385</a:t>
                      </a:r>
                      <a:endParaRPr lang="et-EE"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5053" marR="65053" marT="0" marB="0"/>
                </a:tc>
                <a:tc>
                  <a:txBody>
                    <a:bodyPr/>
                    <a:lstStyle/>
                    <a:p>
                      <a:pPr algn="just">
                        <a:lnSpc>
                          <a:spcPct val="107000"/>
                        </a:lnSpc>
                        <a:spcAft>
                          <a:spcPts val="800"/>
                        </a:spcAft>
                      </a:pPr>
                      <a:r>
                        <a:rPr lang="et-EE" sz="1700" dirty="0">
                          <a:effectLst/>
                        </a:rPr>
                        <a:t> 369</a:t>
                      </a:r>
                      <a:endParaRPr lang="et-EE"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5053" marR="65053" marT="0" marB="0"/>
                </a:tc>
                <a:tc>
                  <a:txBody>
                    <a:bodyPr/>
                    <a:lstStyle/>
                    <a:p>
                      <a:pPr algn="just">
                        <a:lnSpc>
                          <a:spcPct val="107000"/>
                        </a:lnSpc>
                        <a:spcAft>
                          <a:spcPts val="800"/>
                        </a:spcAft>
                      </a:pPr>
                      <a:r>
                        <a:rPr lang="et-EE" sz="1700" dirty="0">
                          <a:effectLst/>
                          <a:latin typeface="Inter" panose="020B0604020202020204" charset="0"/>
                          <a:ea typeface="Calibri" panose="020F0502020204030204" pitchFamily="34" charset="0"/>
                          <a:cs typeface="Times New Roman" panose="02020603050405020304" pitchFamily="18" charset="0"/>
                        </a:rPr>
                        <a:t>381</a:t>
                      </a:r>
                      <a:endParaRPr lang="et-EE" sz="1000" dirty="0">
                        <a:effectLst/>
                        <a:latin typeface="Inter" panose="020B0604020202020204" charset="0"/>
                        <a:ea typeface="Calibri" panose="020F0502020204030204" pitchFamily="34" charset="0"/>
                        <a:cs typeface="Times New Roman" panose="02020603050405020304" pitchFamily="18" charset="0"/>
                      </a:endParaRPr>
                    </a:p>
                  </a:txBody>
                  <a:tcPr marL="65053" marR="65053" marT="0" marB="0"/>
                </a:tc>
                <a:extLst>
                  <a:ext uri="{0D108BD9-81ED-4DB2-BD59-A6C34878D82A}">
                    <a16:rowId xmlns:a16="http://schemas.microsoft.com/office/drawing/2014/main" val="1667462010"/>
                  </a:ext>
                </a:extLst>
              </a:tr>
              <a:tr h="335260">
                <a:tc>
                  <a:txBody>
                    <a:bodyPr/>
                    <a:lstStyle/>
                    <a:p>
                      <a:pPr algn="just">
                        <a:lnSpc>
                          <a:spcPct val="107000"/>
                        </a:lnSpc>
                        <a:spcAft>
                          <a:spcPts val="800"/>
                        </a:spcAft>
                      </a:pPr>
                      <a:r>
                        <a:rPr lang="et-EE" sz="1700">
                          <a:effectLst/>
                        </a:rPr>
                        <a:t>tugiisikuteenus (Maarja TK)</a:t>
                      </a:r>
                      <a:endParaRPr lang="et-EE" sz="1000">
                        <a:effectLst/>
                        <a:latin typeface="Calibri" panose="020F0502020204030204" pitchFamily="34" charset="0"/>
                        <a:ea typeface="Calibri" panose="020F0502020204030204" pitchFamily="34" charset="0"/>
                        <a:cs typeface="Times New Roman" panose="02020603050405020304" pitchFamily="18" charset="0"/>
                      </a:endParaRPr>
                    </a:p>
                  </a:txBody>
                  <a:tcPr marL="65053" marR="65053" marT="0" marB="0"/>
                </a:tc>
                <a:tc>
                  <a:txBody>
                    <a:bodyPr/>
                    <a:lstStyle/>
                    <a:p>
                      <a:pPr algn="just">
                        <a:lnSpc>
                          <a:spcPct val="107000"/>
                        </a:lnSpc>
                        <a:spcAft>
                          <a:spcPts val="800"/>
                        </a:spcAft>
                      </a:pPr>
                      <a:r>
                        <a:rPr lang="et-EE" sz="1700" dirty="0">
                          <a:effectLst/>
                        </a:rPr>
                        <a:t>17</a:t>
                      </a:r>
                      <a:endParaRPr lang="et-EE"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5053" marR="65053" marT="0" marB="0"/>
                </a:tc>
                <a:tc>
                  <a:txBody>
                    <a:bodyPr/>
                    <a:lstStyle/>
                    <a:p>
                      <a:pPr algn="just">
                        <a:lnSpc>
                          <a:spcPct val="107000"/>
                        </a:lnSpc>
                        <a:spcAft>
                          <a:spcPts val="800"/>
                        </a:spcAft>
                      </a:pPr>
                      <a:r>
                        <a:rPr lang="et-EE" sz="1700">
                          <a:effectLst/>
                        </a:rPr>
                        <a:t>16</a:t>
                      </a:r>
                      <a:endParaRPr lang="et-EE" sz="1000">
                        <a:effectLst/>
                        <a:latin typeface="Calibri" panose="020F0502020204030204" pitchFamily="34" charset="0"/>
                        <a:ea typeface="Calibri" panose="020F0502020204030204" pitchFamily="34" charset="0"/>
                        <a:cs typeface="Times New Roman" panose="02020603050405020304" pitchFamily="18" charset="0"/>
                      </a:endParaRPr>
                    </a:p>
                  </a:txBody>
                  <a:tcPr marL="65053" marR="65053" marT="0" marB="0"/>
                </a:tc>
                <a:tc>
                  <a:txBody>
                    <a:bodyPr/>
                    <a:lstStyle/>
                    <a:p>
                      <a:pPr algn="just">
                        <a:lnSpc>
                          <a:spcPct val="107000"/>
                        </a:lnSpc>
                        <a:spcAft>
                          <a:spcPts val="800"/>
                        </a:spcAft>
                      </a:pPr>
                      <a:r>
                        <a:rPr lang="et-EE" sz="1700">
                          <a:effectLst/>
                        </a:rPr>
                        <a:t>18</a:t>
                      </a:r>
                      <a:endParaRPr lang="et-EE" sz="1000">
                        <a:effectLst/>
                        <a:latin typeface="Calibri" panose="020F0502020204030204" pitchFamily="34" charset="0"/>
                        <a:ea typeface="Calibri" panose="020F0502020204030204" pitchFamily="34" charset="0"/>
                        <a:cs typeface="Times New Roman" panose="02020603050405020304" pitchFamily="18" charset="0"/>
                      </a:endParaRPr>
                    </a:p>
                  </a:txBody>
                  <a:tcPr marL="65053" marR="65053" marT="0" marB="0"/>
                </a:tc>
                <a:tc>
                  <a:txBody>
                    <a:bodyPr/>
                    <a:lstStyle/>
                    <a:p>
                      <a:pPr algn="just">
                        <a:lnSpc>
                          <a:spcPct val="107000"/>
                        </a:lnSpc>
                        <a:spcAft>
                          <a:spcPts val="800"/>
                        </a:spcAft>
                      </a:pPr>
                      <a:r>
                        <a:rPr lang="et-EE" sz="1700">
                          <a:effectLst/>
                        </a:rPr>
                        <a:t>20</a:t>
                      </a:r>
                      <a:endParaRPr lang="et-EE" sz="1000">
                        <a:effectLst/>
                        <a:latin typeface="Calibri" panose="020F0502020204030204" pitchFamily="34" charset="0"/>
                        <a:ea typeface="Calibri" panose="020F0502020204030204" pitchFamily="34" charset="0"/>
                        <a:cs typeface="Times New Roman" panose="02020603050405020304" pitchFamily="18" charset="0"/>
                      </a:endParaRPr>
                    </a:p>
                  </a:txBody>
                  <a:tcPr marL="65053" marR="65053" marT="0" marB="0"/>
                </a:tc>
                <a:tc>
                  <a:txBody>
                    <a:bodyPr/>
                    <a:lstStyle/>
                    <a:p>
                      <a:pPr algn="just">
                        <a:lnSpc>
                          <a:spcPct val="107000"/>
                        </a:lnSpc>
                        <a:spcAft>
                          <a:spcPts val="800"/>
                        </a:spcAft>
                      </a:pPr>
                      <a:r>
                        <a:rPr lang="et-EE" sz="1700" dirty="0">
                          <a:effectLst/>
                        </a:rPr>
                        <a:t>48</a:t>
                      </a:r>
                      <a:endParaRPr lang="et-EE"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5053" marR="65053" marT="0" marB="0"/>
                </a:tc>
                <a:extLst>
                  <a:ext uri="{0D108BD9-81ED-4DB2-BD59-A6C34878D82A}">
                    <a16:rowId xmlns:a16="http://schemas.microsoft.com/office/drawing/2014/main" val="1266360556"/>
                  </a:ext>
                </a:extLst>
              </a:tr>
              <a:tr h="335260">
                <a:tc>
                  <a:txBody>
                    <a:bodyPr/>
                    <a:lstStyle/>
                    <a:p>
                      <a:pPr algn="just">
                        <a:lnSpc>
                          <a:spcPct val="107000"/>
                        </a:lnSpc>
                        <a:spcAft>
                          <a:spcPts val="800"/>
                        </a:spcAft>
                      </a:pPr>
                      <a:r>
                        <a:rPr lang="et-EE" sz="1700" dirty="0">
                          <a:effectLst/>
                        </a:rPr>
                        <a:t>eestkostel isikuid</a:t>
                      </a:r>
                      <a:endParaRPr lang="et-EE"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5053" marR="65053" marT="0" marB="0"/>
                </a:tc>
                <a:tc>
                  <a:txBody>
                    <a:bodyPr/>
                    <a:lstStyle/>
                    <a:p>
                      <a:pPr algn="just">
                        <a:lnSpc>
                          <a:spcPct val="107000"/>
                        </a:lnSpc>
                        <a:spcAft>
                          <a:spcPts val="800"/>
                        </a:spcAft>
                      </a:pPr>
                      <a:r>
                        <a:rPr lang="et-EE" sz="1700">
                          <a:effectLst/>
                        </a:rPr>
                        <a:t>183</a:t>
                      </a:r>
                      <a:endParaRPr lang="et-EE" sz="1000">
                        <a:effectLst/>
                        <a:latin typeface="Calibri" panose="020F0502020204030204" pitchFamily="34" charset="0"/>
                        <a:ea typeface="Calibri" panose="020F0502020204030204" pitchFamily="34" charset="0"/>
                        <a:cs typeface="Times New Roman" panose="02020603050405020304" pitchFamily="18" charset="0"/>
                      </a:endParaRPr>
                    </a:p>
                  </a:txBody>
                  <a:tcPr marL="65053" marR="65053" marT="0" marB="0"/>
                </a:tc>
                <a:tc>
                  <a:txBody>
                    <a:bodyPr/>
                    <a:lstStyle/>
                    <a:p>
                      <a:pPr algn="just">
                        <a:lnSpc>
                          <a:spcPct val="107000"/>
                        </a:lnSpc>
                        <a:spcAft>
                          <a:spcPts val="800"/>
                        </a:spcAft>
                      </a:pPr>
                      <a:r>
                        <a:rPr lang="et-EE" sz="1700">
                          <a:effectLst/>
                        </a:rPr>
                        <a:t>199</a:t>
                      </a:r>
                      <a:endParaRPr lang="et-EE" sz="1000">
                        <a:effectLst/>
                        <a:latin typeface="Calibri" panose="020F0502020204030204" pitchFamily="34" charset="0"/>
                        <a:ea typeface="Calibri" panose="020F0502020204030204" pitchFamily="34" charset="0"/>
                        <a:cs typeface="Times New Roman" panose="02020603050405020304" pitchFamily="18" charset="0"/>
                      </a:endParaRPr>
                    </a:p>
                  </a:txBody>
                  <a:tcPr marL="65053" marR="65053" marT="0" marB="0"/>
                </a:tc>
                <a:tc>
                  <a:txBody>
                    <a:bodyPr/>
                    <a:lstStyle/>
                    <a:p>
                      <a:pPr algn="just">
                        <a:lnSpc>
                          <a:spcPct val="107000"/>
                        </a:lnSpc>
                        <a:spcAft>
                          <a:spcPts val="800"/>
                        </a:spcAft>
                      </a:pPr>
                      <a:r>
                        <a:rPr lang="et-EE" sz="1700">
                          <a:effectLst/>
                        </a:rPr>
                        <a:t>214</a:t>
                      </a:r>
                      <a:endParaRPr lang="et-EE" sz="1000">
                        <a:effectLst/>
                        <a:latin typeface="Calibri" panose="020F0502020204030204" pitchFamily="34" charset="0"/>
                        <a:ea typeface="Calibri" panose="020F0502020204030204" pitchFamily="34" charset="0"/>
                        <a:cs typeface="Times New Roman" panose="02020603050405020304" pitchFamily="18" charset="0"/>
                      </a:endParaRPr>
                    </a:p>
                  </a:txBody>
                  <a:tcPr marL="65053" marR="65053" marT="0" marB="0"/>
                </a:tc>
                <a:tc>
                  <a:txBody>
                    <a:bodyPr/>
                    <a:lstStyle/>
                    <a:p>
                      <a:pPr algn="just">
                        <a:lnSpc>
                          <a:spcPct val="107000"/>
                        </a:lnSpc>
                        <a:spcAft>
                          <a:spcPts val="800"/>
                        </a:spcAft>
                      </a:pPr>
                      <a:r>
                        <a:rPr lang="et-EE" sz="1700">
                          <a:effectLst/>
                        </a:rPr>
                        <a:t>239</a:t>
                      </a:r>
                      <a:endParaRPr lang="et-EE" sz="1000">
                        <a:effectLst/>
                        <a:latin typeface="Calibri" panose="020F0502020204030204" pitchFamily="34" charset="0"/>
                        <a:ea typeface="Calibri" panose="020F0502020204030204" pitchFamily="34" charset="0"/>
                        <a:cs typeface="Times New Roman" panose="02020603050405020304" pitchFamily="18" charset="0"/>
                      </a:endParaRPr>
                    </a:p>
                  </a:txBody>
                  <a:tcPr marL="65053" marR="65053" marT="0" marB="0"/>
                </a:tc>
                <a:tc>
                  <a:txBody>
                    <a:bodyPr/>
                    <a:lstStyle/>
                    <a:p>
                      <a:pPr algn="just">
                        <a:lnSpc>
                          <a:spcPct val="107000"/>
                        </a:lnSpc>
                        <a:spcAft>
                          <a:spcPts val="800"/>
                        </a:spcAft>
                      </a:pPr>
                      <a:r>
                        <a:rPr lang="et-EE" sz="1700" dirty="0">
                          <a:effectLst/>
                        </a:rPr>
                        <a:t>240</a:t>
                      </a:r>
                      <a:endParaRPr lang="et-EE"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5053" marR="65053" marT="0" marB="0"/>
                </a:tc>
                <a:extLst>
                  <a:ext uri="{0D108BD9-81ED-4DB2-BD59-A6C34878D82A}">
                    <a16:rowId xmlns:a16="http://schemas.microsoft.com/office/drawing/2014/main" val="2634117325"/>
                  </a:ext>
                </a:extLst>
              </a:tr>
            </a:tbl>
          </a:graphicData>
        </a:graphic>
      </p:graphicFrame>
    </p:spTree>
    <p:extLst>
      <p:ext uri="{BB962C8B-B14F-4D97-AF65-F5344CB8AC3E}">
        <p14:creationId xmlns:p14="http://schemas.microsoft.com/office/powerpoint/2010/main" val="18849666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5240FD-7454-80A4-98B1-9B102BC51BD4}"/>
              </a:ext>
            </a:extLst>
          </p:cNvPr>
          <p:cNvSpPr>
            <a:spLocks noGrp="1"/>
          </p:cNvSpPr>
          <p:nvPr>
            <p:ph type="title"/>
          </p:nvPr>
        </p:nvSpPr>
        <p:spPr/>
        <p:txBody>
          <a:bodyPr/>
          <a:lstStyle/>
          <a:p>
            <a:r>
              <a:rPr lang="en-EE" dirty="0"/>
              <a:t>Aitäh!</a:t>
            </a:r>
          </a:p>
        </p:txBody>
      </p:sp>
      <p:sp>
        <p:nvSpPr>
          <p:cNvPr id="4" name="Date Placeholder 3">
            <a:extLst>
              <a:ext uri="{FF2B5EF4-FFF2-40B4-BE49-F238E27FC236}">
                <a16:creationId xmlns:a16="http://schemas.microsoft.com/office/drawing/2014/main" id="{E7DC4604-4850-3B67-6762-0D46F684EFE7}"/>
              </a:ext>
            </a:extLst>
          </p:cNvPr>
          <p:cNvSpPr>
            <a:spLocks noGrp="1"/>
          </p:cNvSpPr>
          <p:nvPr>
            <p:ph type="dt" sz="half" idx="2"/>
          </p:nvPr>
        </p:nvSpPr>
        <p:spPr/>
        <p:txBody>
          <a:bodyPr/>
          <a:lstStyle/>
          <a:p>
            <a:r>
              <a:rPr lang="en-US" dirty="0"/>
              <a:t>31/10/22</a:t>
            </a:r>
            <a:endParaRPr lang="en-EE" dirty="0"/>
          </a:p>
        </p:txBody>
      </p:sp>
      <p:sp>
        <p:nvSpPr>
          <p:cNvPr id="3" name="Content Placeholder 2">
            <a:extLst>
              <a:ext uri="{FF2B5EF4-FFF2-40B4-BE49-F238E27FC236}">
                <a16:creationId xmlns:a16="http://schemas.microsoft.com/office/drawing/2014/main" id="{55CDFC45-6014-7737-EA7F-FAF423A29115}"/>
              </a:ext>
            </a:extLst>
          </p:cNvPr>
          <p:cNvSpPr>
            <a:spLocks noGrp="1"/>
          </p:cNvSpPr>
          <p:nvPr>
            <p:ph type="body" sz="quarter" idx="10"/>
          </p:nvPr>
        </p:nvSpPr>
        <p:spPr/>
        <p:txBody>
          <a:bodyPr/>
          <a:lstStyle/>
          <a:p>
            <a:endParaRPr lang="en-EE" dirty="0"/>
          </a:p>
        </p:txBody>
      </p:sp>
    </p:spTree>
    <p:extLst>
      <p:ext uri="{BB962C8B-B14F-4D97-AF65-F5344CB8AC3E}">
        <p14:creationId xmlns:p14="http://schemas.microsoft.com/office/powerpoint/2010/main" val="28160413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5B752-BBF2-3C6D-1CB0-706C67565094}"/>
              </a:ext>
            </a:extLst>
          </p:cNvPr>
          <p:cNvSpPr>
            <a:spLocks noGrp="1"/>
          </p:cNvSpPr>
          <p:nvPr>
            <p:ph type="title"/>
          </p:nvPr>
        </p:nvSpPr>
        <p:spPr>
          <a:xfrm>
            <a:off x="289559" y="225426"/>
            <a:ext cx="8112759" cy="2077199"/>
          </a:xfrm>
        </p:spPr>
        <p:txBody>
          <a:bodyPr/>
          <a:lstStyle/>
          <a:p>
            <a:r>
              <a:rPr lang="et-EE" sz="4800" dirty="0">
                <a:latin typeface="Tartu Kodanik" panose="020B0604020202020204" charset="0"/>
              </a:rPr>
              <a:t>Lastekaitse juhtumid</a:t>
            </a:r>
            <a:endParaRPr lang="en-EE" dirty="0"/>
          </a:p>
        </p:txBody>
      </p:sp>
      <p:sp>
        <p:nvSpPr>
          <p:cNvPr id="5" name="Rectangle 1">
            <a:extLst>
              <a:ext uri="{FF2B5EF4-FFF2-40B4-BE49-F238E27FC236}">
                <a16:creationId xmlns:a16="http://schemas.microsoft.com/office/drawing/2014/main" id="{1B7E6AD6-AB65-4953-08F8-9BC5E62D59D8}"/>
              </a:ext>
            </a:extLst>
          </p:cNvPr>
          <p:cNvSpPr>
            <a:spLocks noGrp="1" noChangeArrowheads="1"/>
          </p:cNvSpPr>
          <p:nvPr>
            <p:ph type="body" sz="quarter" idx="10"/>
          </p:nvPr>
        </p:nvSpPr>
        <p:spPr bwMode="auto">
          <a:xfrm>
            <a:off x="289559" y="3532225"/>
            <a:ext cx="11610341"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endParaRPr lang="et-EE" altLang="et-EE" dirty="0"/>
          </a:p>
          <a:p>
            <a:pPr marL="0" marR="0" lvl="0" indent="0" algn="just" defTabSz="914400" rtl="0" eaLnBrk="0" fontAlgn="base" latinLnBrk="0" hangingPunct="0">
              <a:lnSpc>
                <a:spcPct val="100000"/>
              </a:lnSpc>
              <a:spcBef>
                <a:spcPct val="0"/>
              </a:spcBef>
              <a:spcAft>
                <a:spcPct val="0"/>
              </a:spcAft>
              <a:buClrTx/>
              <a:buSzTx/>
              <a:buFontTx/>
              <a:buNone/>
              <a:tabLst/>
            </a:pPr>
            <a:endParaRPr lang="et-EE" altLang="et-EE" dirty="0"/>
          </a:p>
          <a:p>
            <a:pPr marL="0" marR="0" lvl="0" indent="0" algn="just" defTabSz="914400" rtl="0" eaLnBrk="0" fontAlgn="base" latinLnBrk="0" hangingPunct="0">
              <a:lnSpc>
                <a:spcPct val="100000"/>
              </a:lnSpc>
              <a:spcBef>
                <a:spcPct val="0"/>
              </a:spcBef>
              <a:spcAft>
                <a:spcPct val="0"/>
              </a:spcAft>
              <a:buClrTx/>
              <a:buSzTx/>
              <a:buFontTx/>
              <a:buNone/>
              <a:tabLst/>
            </a:pPr>
            <a:endParaRPr lang="et-EE" altLang="et-EE" dirty="0"/>
          </a:p>
          <a:p>
            <a:pPr marL="0" marR="0" lvl="0" indent="0" algn="just" defTabSz="914400" rtl="0" eaLnBrk="0" fontAlgn="base" latinLnBrk="0" hangingPunct="0">
              <a:lnSpc>
                <a:spcPct val="100000"/>
              </a:lnSpc>
              <a:spcBef>
                <a:spcPct val="0"/>
              </a:spcBef>
              <a:spcAft>
                <a:spcPct val="0"/>
              </a:spcAft>
              <a:buClrTx/>
              <a:buSzTx/>
              <a:buFontTx/>
              <a:buNone/>
              <a:tabLst/>
            </a:pPr>
            <a:endParaRPr lang="et-EE" altLang="et-EE" dirty="0"/>
          </a:p>
          <a:p>
            <a:pPr marL="0" marR="0" lvl="0" indent="0" algn="just" defTabSz="914400" rtl="0" eaLnBrk="0" fontAlgn="base" latinLnBrk="0" hangingPunct="0">
              <a:lnSpc>
                <a:spcPct val="100000"/>
              </a:lnSpc>
              <a:spcBef>
                <a:spcPct val="0"/>
              </a:spcBef>
              <a:spcAft>
                <a:spcPct val="0"/>
              </a:spcAft>
              <a:buClrTx/>
              <a:buSzTx/>
              <a:buFontTx/>
              <a:buNone/>
              <a:tabLst/>
            </a:pPr>
            <a:endParaRPr lang="et-EE" altLang="et-EE" dirty="0"/>
          </a:p>
          <a:p>
            <a:pPr marL="0" marR="0" lvl="0" indent="0" algn="just" defTabSz="914400" rtl="0" eaLnBrk="0" fontAlgn="base" latinLnBrk="0" hangingPunct="0">
              <a:lnSpc>
                <a:spcPct val="100000"/>
              </a:lnSpc>
              <a:spcBef>
                <a:spcPct val="0"/>
              </a:spcBef>
              <a:spcAft>
                <a:spcPct val="0"/>
              </a:spcAft>
              <a:buClrTx/>
              <a:buSzTx/>
              <a:buFontTx/>
              <a:buNone/>
              <a:tabLst/>
            </a:pPr>
            <a:endParaRPr lang="et-EE" altLang="et-EE" dirty="0"/>
          </a:p>
          <a:p>
            <a:pPr marL="0" marR="0" lvl="0" indent="0" algn="just" defTabSz="914400" rtl="0" eaLnBrk="0" fontAlgn="base" latinLnBrk="0" hangingPunct="0">
              <a:lnSpc>
                <a:spcPct val="100000"/>
              </a:lnSpc>
              <a:spcBef>
                <a:spcPct val="0"/>
              </a:spcBef>
              <a:spcAft>
                <a:spcPct val="0"/>
              </a:spcAft>
              <a:buClrTx/>
              <a:buSzTx/>
              <a:buFontTx/>
              <a:buNone/>
              <a:tabLst/>
            </a:pPr>
            <a:endParaRPr lang="et-EE" altLang="et-EE" dirty="0"/>
          </a:p>
          <a:p>
            <a:pPr marL="0" marR="0" lvl="0" indent="0" algn="just" defTabSz="914400" rtl="0" eaLnBrk="0" fontAlgn="base" latinLnBrk="0" hangingPunct="0">
              <a:lnSpc>
                <a:spcPct val="100000"/>
              </a:lnSpc>
              <a:spcBef>
                <a:spcPct val="0"/>
              </a:spcBef>
              <a:spcAft>
                <a:spcPct val="0"/>
              </a:spcAft>
              <a:buClrTx/>
              <a:buSzTx/>
              <a:buFontTx/>
              <a:buNone/>
              <a:tabLst/>
            </a:pPr>
            <a:endParaRPr lang="et-EE" altLang="et-EE" dirty="0"/>
          </a:p>
        </p:txBody>
      </p:sp>
      <p:sp>
        <p:nvSpPr>
          <p:cNvPr id="7" name="TextBox 6">
            <a:extLst>
              <a:ext uri="{FF2B5EF4-FFF2-40B4-BE49-F238E27FC236}">
                <a16:creationId xmlns:a16="http://schemas.microsoft.com/office/drawing/2014/main" id="{C707343A-6B1E-2041-F17E-AECB4010D53F}"/>
              </a:ext>
            </a:extLst>
          </p:cNvPr>
          <p:cNvSpPr txBox="1"/>
          <p:nvPr/>
        </p:nvSpPr>
        <p:spPr>
          <a:xfrm>
            <a:off x="289559" y="2641600"/>
            <a:ext cx="11445241" cy="4247317"/>
          </a:xfrm>
          <a:prstGeom prst="rect">
            <a:avLst/>
          </a:prstGeom>
          <a:noFill/>
        </p:spPr>
        <p:txBody>
          <a:bodyPr wrap="square">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lang="et-EE" altLang="et-EE" dirty="0"/>
              <a:t>Tartu linnas oli rahvastikuregistri andmetel 2022. aastal 20 792 last. Lastekaitse juhtumeid, mis olid seotud abivajavate lastega, oli aasta jooksul 1344, mis on 6,4% kõigist Tartu lastest. Abivajavate laste arv on võrreldes möödunud aastatega oluliselt kasvanud.</a:t>
            </a:r>
          </a:p>
          <a:p>
            <a:pPr marL="0" marR="0" lvl="0" indent="0" algn="just" defTabSz="914400" rtl="0" eaLnBrk="0" fontAlgn="base" latinLnBrk="0" hangingPunct="0">
              <a:lnSpc>
                <a:spcPct val="100000"/>
              </a:lnSpc>
              <a:spcBef>
                <a:spcPct val="0"/>
              </a:spcBef>
              <a:spcAft>
                <a:spcPct val="0"/>
              </a:spcAft>
              <a:buClrTx/>
              <a:buSzTx/>
              <a:buFontTx/>
              <a:buNone/>
              <a:tabLst/>
            </a:pPr>
            <a:endParaRPr lang="et-EE" altLang="et-EE" dirty="0"/>
          </a:p>
          <a:p>
            <a:pPr marL="0" marR="0" lvl="0" indent="0" algn="just" defTabSz="914400" rtl="0" eaLnBrk="0" fontAlgn="base" latinLnBrk="0" hangingPunct="0">
              <a:lnSpc>
                <a:spcPct val="100000"/>
              </a:lnSpc>
              <a:spcBef>
                <a:spcPct val="0"/>
              </a:spcBef>
              <a:spcAft>
                <a:spcPct val="0"/>
              </a:spcAft>
              <a:buClrTx/>
              <a:buSzTx/>
              <a:buFontTx/>
              <a:buNone/>
              <a:tabLst/>
            </a:pPr>
            <a:r>
              <a:rPr lang="et-EE" altLang="et-EE" dirty="0"/>
              <a:t>Abivajavate laste arvu kasvu iseloomustab laste ja peredega tegelevate spetsialistide ja perede teadlikkuse tõus abivajaduse varasel märkamisel. Oluliseks mõjutajaks on viimastel aastatel olnud pikalt kestnud kriisid. </a:t>
            </a:r>
          </a:p>
          <a:p>
            <a:pPr marL="0" marR="0" lvl="0" indent="0" algn="just" defTabSz="914400" rtl="0" eaLnBrk="0" fontAlgn="base" latinLnBrk="0" hangingPunct="0">
              <a:lnSpc>
                <a:spcPct val="100000"/>
              </a:lnSpc>
              <a:spcBef>
                <a:spcPct val="0"/>
              </a:spcBef>
              <a:spcAft>
                <a:spcPct val="0"/>
              </a:spcAft>
              <a:buClrTx/>
              <a:buSzTx/>
              <a:buFontTx/>
              <a:buNone/>
              <a:tabLst/>
            </a:pPr>
            <a:endParaRPr lang="et-EE" dirty="0"/>
          </a:p>
          <a:p>
            <a:pPr algn="just" defTabSz="914400" eaLnBrk="0" fontAlgn="base" hangingPunct="0">
              <a:spcBef>
                <a:spcPct val="0"/>
              </a:spcBef>
              <a:spcAft>
                <a:spcPct val="0"/>
              </a:spcAft>
            </a:pPr>
            <a:r>
              <a:rPr lang="et-EE" dirty="0">
                <a:latin typeface="Tartu kodanik" panose="020B0604020202020204" charset="0"/>
                <a:ea typeface="Calibri" panose="020F0502020204030204" pitchFamily="34" charset="0"/>
                <a:cs typeface="Calibri" panose="020F0502020204030204" pitchFamily="34" charset="0"/>
              </a:rPr>
              <a:t>L</a:t>
            </a:r>
            <a:r>
              <a:rPr lang="et-EE" sz="1800" dirty="0">
                <a:effectLst/>
                <a:latin typeface="Tartu kodanik" panose="020B0604020202020204" charset="0"/>
                <a:ea typeface="Calibri" panose="020F0502020204030204" pitchFamily="34" charset="0"/>
                <a:cs typeface="Calibri" panose="020F0502020204030204" pitchFamily="34" charset="0"/>
              </a:rPr>
              <a:t>astekaitsetöö korraldamisel järgitakse lapse õigusi ja heaolu tagavaid põhimõtteid ja tehakse valdkondade üleselt koostööd laste abivajaduse varase märkamise, lastele ja peredele suunatud toetuste ja teenuste planeerimisel ning rakendamisel.</a:t>
            </a:r>
            <a:endParaRPr lang="et-EE"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lang="et-EE" dirty="0"/>
          </a:p>
          <a:p>
            <a:pPr marL="0" marR="0" lvl="0" indent="0" algn="just" defTabSz="914400" rtl="0" eaLnBrk="0" fontAlgn="base" latinLnBrk="0" hangingPunct="0">
              <a:lnSpc>
                <a:spcPct val="100000"/>
              </a:lnSpc>
              <a:spcBef>
                <a:spcPct val="0"/>
              </a:spcBef>
              <a:spcAft>
                <a:spcPct val="0"/>
              </a:spcAft>
              <a:buClrTx/>
              <a:buSzTx/>
              <a:buFontTx/>
              <a:buNone/>
              <a:tabLst/>
            </a:pPr>
            <a:endParaRPr lang="et-EE" dirty="0"/>
          </a:p>
          <a:p>
            <a:pPr marL="0" marR="0" lvl="0" indent="0" algn="just" defTabSz="914400" rtl="0" eaLnBrk="0" fontAlgn="base" latinLnBrk="0" hangingPunct="0">
              <a:lnSpc>
                <a:spcPct val="100000"/>
              </a:lnSpc>
              <a:spcBef>
                <a:spcPct val="0"/>
              </a:spcBef>
              <a:spcAft>
                <a:spcPct val="0"/>
              </a:spcAft>
              <a:buClrTx/>
              <a:buSzTx/>
              <a:buFontTx/>
              <a:buNone/>
              <a:tabLst/>
            </a:pPr>
            <a:endParaRPr lang="et-EE" dirty="0"/>
          </a:p>
          <a:p>
            <a:pPr marL="0" marR="0" lvl="0" indent="0" algn="just" defTabSz="914400" rtl="0" eaLnBrk="0" fontAlgn="base" latinLnBrk="0" hangingPunct="0">
              <a:lnSpc>
                <a:spcPct val="100000"/>
              </a:lnSpc>
              <a:spcBef>
                <a:spcPct val="0"/>
              </a:spcBef>
              <a:spcAft>
                <a:spcPct val="0"/>
              </a:spcAft>
              <a:buClrTx/>
              <a:buSzTx/>
              <a:buFontTx/>
              <a:buNone/>
              <a:tabLst/>
            </a:pPr>
            <a:endParaRPr lang="et-EE" dirty="0"/>
          </a:p>
          <a:p>
            <a:pPr marL="0" marR="0" lvl="0" indent="0" algn="just" defTabSz="914400" rtl="0" eaLnBrk="0" fontAlgn="base" latinLnBrk="0" hangingPunct="0">
              <a:lnSpc>
                <a:spcPct val="100000"/>
              </a:lnSpc>
              <a:spcBef>
                <a:spcPct val="0"/>
              </a:spcBef>
              <a:spcAft>
                <a:spcPct val="0"/>
              </a:spcAft>
              <a:buClrTx/>
              <a:buSzTx/>
              <a:buFontTx/>
              <a:buNone/>
              <a:tabLst/>
            </a:pPr>
            <a:endParaRPr lang="et-EE" dirty="0"/>
          </a:p>
        </p:txBody>
      </p:sp>
      <p:graphicFrame>
        <p:nvGraphicFramePr>
          <p:cNvPr id="3" name="Table 3">
            <a:extLst>
              <a:ext uri="{FF2B5EF4-FFF2-40B4-BE49-F238E27FC236}">
                <a16:creationId xmlns:a16="http://schemas.microsoft.com/office/drawing/2014/main" id="{52B9D79F-804E-C564-3353-67D0F02681BF}"/>
              </a:ext>
            </a:extLst>
          </p:cNvPr>
          <p:cNvGraphicFramePr>
            <a:graphicFrameLocks noGrp="1"/>
          </p:cNvGraphicFramePr>
          <p:nvPr>
            <p:extLst>
              <p:ext uri="{D42A27DB-BD31-4B8C-83A1-F6EECF244321}">
                <p14:modId xmlns:p14="http://schemas.microsoft.com/office/powerpoint/2010/main" val="360827448"/>
              </p:ext>
            </p:extLst>
          </p:nvPr>
        </p:nvGraphicFramePr>
        <p:xfrm>
          <a:off x="523875" y="5506295"/>
          <a:ext cx="10306050" cy="1112520"/>
        </p:xfrm>
        <a:graphic>
          <a:graphicData uri="http://schemas.openxmlformats.org/drawingml/2006/table">
            <a:tbl>
              <a:tblPr firstRow="1" bandRow="1">
                <a:tableStyleId>{616DA210-FB5B-4158-B5E0-FEB733F419BA}</a:tableStyleId>
              </a:tblPr>
              <a:tblGrid>
                <a:gridCol w="1717675">
                  <a:extLst>
                    <a:ext uri="{9D8B030D-6E8A-4147-A177-3AD203B41FA5}">
                      <a16:colId xmlns:a16="http://schemas.microsoft.com/office/drawing/2014/main" val="2435074251"/>
                    </a:ext>
                  </a:extLst>
                </a:gridCol>
                <a:gridCol w="1717675">
                  <a:extLst>
                    <a:ext uri="{9D8B030D-6E8A-4147-A177-3AD203B41FA5}">
                      <a16:colId xmlns:a16="http://schemas.microsoft.com/office/drawing/2014/main" val="1920337877"/>
                    </a:ext>
                  </a:extLst>
                </a:gridCol>
                <a:gridCol w="1717675">
                  <a:extLst>
                    <a:ext uri="{9D8B030D-6E8A-4147-A177-3AD203B41FA5}">
                      <a16:colId xmlns:a16="http://schemas.microsoft.com/office/drawing/2014/main" val="1257851354"/>
                    </a:ext>
                  </a:extLst>
                </a:gridCol>
                <a:gridCol w="1717675">
                  <a:extLst>
                    <a:ext uri="{9D8B030D-6E8A-4147-A177-3AD203B41FA5}">
                      <a16:colId xmlns:a16="http://schemas.microsoft.com/office/drawing/2014/main" val="2080606997"/>
                    </a:ext>
                  </a:extLst>
                </a:gridCol>
                <a:gridCol w="1717675">
                  <a:extLst>
                    <a:ext uri="{9D8B030D-6E8A-4147-A177-3AD203B41FA5}">
                      <a16:colId xmlns:a16="http://schemas.microsoft.com/office/drawing/2014/main" val="302285631"/>
                    </a:ext>
                  </a:extLst>
                </a:gridCol>
                <a:gridCol w="1717675">
                  <a:extLst>
                    <a:ext uri="{9D8B030D-6E8A-4147-A177-3AD203B41FA5}">
                      <a16:colId xmlns:a16="http://schemas.microsoft.com/office/drawing/2014/main" val="1282527226"/>
                    </a:ext>
                  </a:extLst>
                </a:gridCol>
              </a:tblGrid>
              <a:tr h="370840">
                <a:tc>
                  <a:txBody>
                    <a:bodyPr/>
                    <a:lstStyle/>
                    <a:p>
                      <a:r>
                        <a:rPr lang="et-EE" dirty="0"/>
                        <a:t>Lapsed</a:t>
                      </a:r>
                    </a:p>
                  </a:txBody>
                  <a:tcPr/>
                </a:tc>
                <a:tc>
                  <a:txBody>
                    <a:bodyPr/>
                    <a:lstStyle/>
                    <a:p>
                      <a:r>
                        <a:rPr lang="et-EE" dirty="0"/>
                        <a:t>2018</a:t>
                      </a:r>
                    </a:p>
                  </a:txBody>
                  <a:tcPr/>
                </a:tc>
                <a:tc>
                  <a:txBody>
                    <a:bodyPr/>
                    <a:lstStyle/>
                    <a:p>
                      <a:r>
                        <a:rPr lang="et-EE" dirty="0"/>
                        <a:t>2019</a:t>
                      </a:r>
                    </a:p>
                  </a:txBody>
                  <a:tcPr/>
                </a:tc>
                <a:tc>
                  <a:txBody>
                    <a:bodyPr/>
                    <a:lstStyle/>
                    <a:p>
                      <a:r>
                        <a:rPr lang="et-EE" dirty="0"/>
                        <a:t>2020</a:t>
                      </a:r>
                    </a:p>
                  </a:txBody>
                  <a:tcPr/>
                </a:tc>
                <a:tc>
                  <a:txBody>
                    <a:bodyPr/>
                    <a:lstStyle/>
                    <a:p>
                      <a:r>
                        <a:rPr lang="et-EE" dirty="0"/>
                        <a:t>2021</a:t>
                      </a:r>
                    </a:p>
                  </a:txBody>
                  <a:tcPr/>
                </a:tc>
                <a:tc>
                  <a:txBody>
                    <a:bodyPr/>
                    <a:lstStyle/>
                    <a:p>
                      <a:r>
                        <a:rPr lang="et-EE" dirty="0"/>
                        <a:t>2022</a:t>
                      </a:r>
                    </a:p>
                  </a:txBody>
                  <a:tcPr/>
                </a:tc>
                <a:extLst>
                  <a:ext uri="{0D108BD9-81ED-4DB2-BD59-A6C34878D82A}">
                    <a16:rowId xmlns:a16="http://schemas.microsoft.com/office/drawing/2014/main" val="1719922699"/>
                  </a:ext>
                </a:extLst>
              </a:tr>
              <a:tr h="370840">
                <a:tc>
                  <a:txBody>
                    <a:bodyPr/>
                    <a:lstStyle/>
                    <a:p>
                      <a:r>
                        <a:rPr lang="et-EE" dirty="0"/>
                        <a:t>0-17</a:t>
                      </a:r>
                    </a:p>
                  </a:txBody>
                  <a:tcPr/>
                </a:tc>
                <a:tc>
                  <a:txBody>
                    <a:bodyPr/>
                    <a:lstStyle/>
                    <a:p>
                      <a:r>
                        <a:rPr lang="et-EE" dirty="0"/>
                        <a:t>20 835</a:t>
                      </a:r>
                    </a:p>
                  </a:txBody>
                  <a:tcPr/>
                </a:tc>
                <a:tc>
                  <a:txBody>
                    <a:bodyPr/>
                    <a:lstStyle/>
                    <a:p>
                      <a:r>
                        <a:rPr lang="et-EE" dirty="0"/>
                        <a:t>20 858</a:t>
                      </a:r>
                    </a:p>
                  </a:txBody>
                  <a:tcPr/>
                </a:tc>
                <a:tc>
                  <a:txBody>
                    <a:bodyPr/>
                    <a:lstStyle/>
                    <a:p>
                      <a:r>
                        <a:rPr lang="et-EE" dirty="0"/>
                        <a:t>20 650</a:t>
                      </a:r>
                    </a:p>
                  </a:txBody>
                  <a:tcPr/>
                </a:tc>
                <a:tc>
                  <a:txBody>
                    <a:bodyPr/>
                    <a:lstStyle/>
                    <a:p>
                      <a:r>
                        <a:rPr lang="et-EE" dirty="0"/>
                        <a:t>20 308</a:t>
                      </a:r>
                    </a:p>
                  </a:txBody>
                  <a:tcPr/>
                </a:tc>
                <a:tc>
                  <a:txBody>
                    <a:bodyPr/>
                    <a:lstStyle/>
                    <a:p>
                      <a:r>
                        <a:rPr lang="et-EE" dirty="0"/>
                        <a:t>20 792</a:t>
                      </a:r>
                    </a:p>
                  </a:txBody>
                  <a:tcPr/>
                </a:tc>
                <a:extLst>
                  <a:ext uri="{0D108BD9-81ED-4DB2-BD59-A6C34878D82A}">
                    <a16:rowId xmlns:a16="http://schemas.microsoft.com/office/drawing/2014/main" val="2636711637"/>
                  </a:ext>
                </a:extLst>
              </a:tr>
              <a:tr h="370840">
                <a:tc>
                  <a:txBody>
                    <a:bodyPr/>
                    <a:lstStyle/>
                    <a:p>
                      <a:r>
                        <a:rPr lang="et-EE" dirty="0"/>
                        <a:t>Abivajajad</a:t>
                      </a:r>
                    </a:p>
                  </a:txBody>
                  <a:tcPr/>
                </a:tc>
                <a:tc>
                  <a:txBody>
                    <a:bodyPr/>
                    <a:lstStyle/>
                    <a:p>
                      <a:r>
                        <a:rPr lang="et-EE" dirty="0"/>
                        <a:t>416 (2%)</a:t>
                      </a:r>
                    </a:p>
                  </a:txBody>
                  <a:tcPr/>
                </a:tc>
                <a:tc>
                  <a:txBody>
                    <a:bodyPr/>
                    <a:lstStyle/>
                    <a:p>
                      <a:r>
                        <a:rPr lang="et-EE" dirty="0"/>
                        <a:t>574 (2,7%)</a:t>
                      </a:r>
                    </a:p>
                  </a:txBody>
                  <a:tcPr/>
                </a:tc>
                <a:tc>
                  <a:txBody>
                    <a:bodyPr/>
                    <a:lstStyle/>
                    <a:p>
                      <a:r>
                        <a:rPr lang="et-EE" dirty="0"/>
                        <a:t>566 (2,7%)</a:t>
                      </a:r>
                    </a:p>
                  </a:txBody>
                  <a:tcPr/>
                </a:tc>
                <a:tc>
                  <a:txBody>
                    <a:bodyPr/>
                    <a:lstStyle/>
                    <a:p>
                      <a:r>
                        <a:rPr lang="et-EE" dirty="0"/>
                        <a:t>980 (4,8%)</a:t>
                      </a:r>
                    </a:p>
                  </a:txBody>
                  <a:tcPr/>
                </a:tc>
                <a:tc>
                  <a:txBody>
                    <a:bodyPr/>
                    <a:lstStyle/>
                    <a:p>
                      <a:r>
                        <a:rPr lang="et-EE" dirty="0"/>
                        <a:t>1344 (6,4%)</a:t>
                      </a:r>
                    </a:p>
                  </a:txBody>
                  <a:tcPr/>
                </a:tc>
                <a:extLst>
                  <a:ext uri="{0D108BD9-81ED-4DB2-BD59-A6C34878D82A}">
                    <a16:rowId xmlns:a16="http://schemas.microsoft.com/office/drawing/2014/main" val="2100070288"/>
                  </a:ext>
                </a:extLst>
              </a:tr>
            </a:tbl>
          </a:graphicData>
        </a:graphic>
      </p:graphicFrame>
    </p:spTree>
    <p:extLst>
      <p:ext uri="{BB962C8B-B14F-4D97-AF65-F5344CB8AC3E}">
        <p14:creationId xmlns:p14="http://schemas.microsoft.com/office/powerpoint/2010/main" val="17451952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E8A9AA9-403E-683D-6294-9674BE20DF4A}"/>
              </a:ext>
            </a:extLst>
          </p:cNvPr>
          <p:cNvSpPr>
            <a:spLocks noGrp="1"/>
          </p:cNvSpPr>
          <p:nvPr>
            <p:ph type="sldNum" sz="quarter" idx="4"/>
          </p:nvPr>
        </p:nvSpPr>
        <p:spPr/>
        <p:txBody>
          <a:bodyPr/>
          <a:lstStyle/>
          <a:p>
            <a:fld id="{C290531D-293B-5D42-8EA8-E3B77753EB99}" type="slidenum">
              <a:rPr lang="en-EE"/>
              <a:pPr/>
              <a:t>3</a:t>
            </a:fld>
            <a:endParaRPr lang="en-EE"/>
          </a:p>
        </p:txBody>
      </p:sp>
      <p:sp>
        <p:nvSpPr>
          <p:cNvPr id="3" name="Text Placeholder 2">
            <a:extLst>
              <a:ext uri="{FF2B5EF4-FFF2-40B4-BE49-F238E27FC236}">
                <a16:creationId xmlns:a16="http://schemas.microsoft.com/office/drawing/2014/main" id="{BAA3D5C0-CCC5-4635-CB2D-0896D4BC5F09}"/>
              </a:ext>
            </a:extLst>
          </p:cNvPr>
          <p:cNvSpPr>
            <a:spLocks noGrp="1"/>
          </p:cNvSpPr>
          <p:nvPr>
            <p:ph type="body" sz="quarter" idx="10"/>
          </p:nvPr>
        </p:nvSpPr>
        <p:spPr>
          <a:xfrm>
            <a:off x="288925" y="400833"/>
            <a:ext cx="10252075" cy="6231742"/>
          </a:xfrm>
        </p:spPr>
        <p:txBody>
          <a:bodyPr/>
          <a:lstStyle/>
          <a:p>
            <a:r>
              <a:rPr lang="et-EE" b="1" dirty="0"/>
              <a:t>Ennetustöö </a:t>
            </a:r>
            <a:endParaRPr lang="en-EE" b="1" dirty="0"/>
          </a:p>
          <a:p>
            <a:endParaRPr lang="en-EE" b="1" dirty="0"/>
          </a:p>
          <a:p>
            <a:pPr algn="just">
              <a:lnSpc>
                <a:spcPct val="107000"/>
              </a:lnSpc>
              <a:spcAft>
                <a:spcPts val="800"/>
              </a:spcAft>
            </a:pPr>
            <a:r>
              <a:rPr lang="et-EE" sz="1800" dirty="0">
                <a:effectLst/>
                <a:latin typeface="Tartu kodanik" panose="020B0604020202020204" charset="0"/>
                <a:ea typeface="Times New Roman" panose="02020603050405020304" pitchFamily="18" charset="0"/>
                <a:cs typeface="Calibri" panose="020F0502020204030204" pitchFamily="34" charset="0"/>
              </a:rPr>
              <a:t>Laste ja perede heaolu valdkonnas on suund vanemlust toetavate teenuste mahu suurendamisele. Samuti erinevate laste ja peredega tegelevate spetsialistide tõhustatud koostööle, et toetada perede heaolu ja varast märkamist. </a:t>
            </a:r>
          </a:p>
          <a:p>
            <a:pPr marL="285750" indent="-285750" algn="just">
              <a:lnSpc>
                <a:spcPct val="107000"/>
              </a:lnSpc>
              <a:spcAft>
                <a:spcPts val="800"/>
              </a:spcAft>
              <a:buFont typeface="Arial" panose="020B0604020202020204" pitchFamily="34" charset="0"/>
              <a:buChar char="•"/>
            </a:pPr>
            <a:r>
              <a:rPr lang="et-EE" dirty="0">
                <a:latin typeface="Tartu kodanik" panose="020B0604020202020204" charset="0"/>
                <a:ea typeface="Times New Roman" panose="02020603050405020304" pitchFamily="18" charset="0"/>
                <a:cs typeface="Calibri" panose="020F0502020204030204" pitchFamily="34" charset="0"/>
              </a:rPr>
              <a:t>perepesa – kogukondlik </a:t>
            </a:r>
            <a:r>
              <a:rPr lang="et-EE" sz="1800" dirty="0">
                <a:effectLst/>
                <a:latin typeface="Tartu kodanik" panose="020B0604020202020204" charset="0"/>
                <a:ea typeface="Times New Roman" panose="02020603050405020304" pitchFamily="18" charset="0"/>
                <a:cs typeface="Calibri" panose="020F0502020204030204" pitchFamily="34" charset="0"/>
              </a:rPr>
              <a:t>ennetus- ja peretöökeskus avati 2022 sügisel Tartu Laste Turvakodu ruumides, Tartus on sinna koondunud seni pakutud </a:t>
            </a:r>
            <a:r>
              <a:rPr lang="et-EE" sz="1800" dirty="0" err="1">
                <a:effectLst/>
                <a:latin typeface="Tartu kodanik" panose="020B0604020202020204" charset="0"/>
                <a:ea typeface="Times New Roman" panose="02020603050405020304" pitchFamily="18" charset="0"/>
                <a:cs typeface="Calibri" panose="020F0502020204030204" pitchFamily="34" charset="0"/>
              </a:rPr>
              <a:t>vanemluskoolitused</a:t>
            </a:r>
            <a:r>
              <a:rPr lang="et-EE" sz="1800" dirty="0">
                <a:effectLst/>
                <a:latin typeface="Tartu kodanik" panose="020B0604020202020204" charset="0"/>
                <a:ea typeface="Times New Roman" panose="02020603050405020304" pitchFamily="18" charset="0"/>
                <a:cs typeface="Calibri" panose="020F0502020204030204" pitchFamily="34" charset="0"/>
              </a:rPr>
              <a:t> Imelised Aastad ja </a:t>
            </a:r>
            <a:r>
              <a:rPr lang="et-EE" sz="1800" dirty="0" err="1">
                <a:effectLst/>
                <a:latin typeface="Tartu kodanik" panose="020B0604020202020204" charset="0"/>
                <a:ea typeface="Times New Roman" panose="02020603050405020304" pitchFamily="18" charset="0"/>
                <a:cs typeface="Calibri" panose="020F0502020204030204" pitchFamily="34" charset="0"/>
              </a:rPr>
              <a:t>Gordoni</a:t>
            </a:r>
            <a:r>
              <a:rPr lang="et-EE" sz="1800" dirty="0">
                <a:effectLst/>
                <a:latin typeface="Tartu kodanik" panose="020B0604020202020204" charset="0"/>
                <a:ea typeface="Times New Roman" panose="02020603050405020304" pitchFamily="18" charset="0"/>
                <a:cs typeface="Calibri" panose="020F0502020204030204" pitchFamily="34" charset="0"/>
              </a:rPr>
              <a:t> Perekool. Perepesa on lühikese aja jooksul käivitunud oodatust kiiremini, mis kinnitab </a:t>
            </a:r>
            <a:r>
              <a:rPr lang="et-EE" sz="1800" dirty="0" err="1">
                <a:effectLst/>
                <a:latin typeface="Tartu kodanik" panose="020B0604020202020204" charset="0"/>
                <a:ea typeface="Times New Roman" panose="02020603050405020304" pitchFamily="18" charset="0"/>
                <a:cs typeface="Calibri" panose="020F0502020204030204" pitchFamily="34" charset="0"/>
              </a:rPr>
              <a:t>vanemluse</a:t>
            </a:r>
            <a:r>
              <a:rPr lang="et-EE" sz="1800" dirty="0">
                <a:effectLst/>
                <a:latin typeface="Tartu kodanik" panose="020B0604020202020204" charset="0"/>
                <a:ea typeface="Times New Roman" panose="02020603050405020304" pitchFamily="18" charset="0"/>
                <a:cs typeface="Calibri" panose="020F0502020204030204" pitchFamily="34" charset="0"/>
              </a:rPr>
              <a:t> toetamise vajadust Tartu linnas. Perepesa teenustel osalejaid on ca 200 peret. </a:t>
            </a:r>
            <a:endParaRPr lang="et-EE"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lgn="just">
              <a:spcBef>
                <a:spcPts val="1020"/>
              </a:spcBef>
              <a:spcAft>
                <a:spcPts val="1020"/>
              </a:spcAft>
              <a:buFont typeface="Arial" panose="020B0604020202020204" pitchFamily="34" charset="0"/>
              <a:buChar char="•"/>
            </a:pPr>
            <a:r>
              <a:rPr lang="et-EE" sz="1800" dirty="0">
                <a:effectLst/>
                <a:latin typeface="Tartu kodanik" panose="020B0604020202020204" charset="0"/>
                <a:ea typeface="Times New Roman" panose="02020603050405020304" pitchFamily="18" charset="0"/>
                <a:cs typeface="Calibri" panose="020F0502020204030204" pitchFamily="34" charset="0"/>
              </a:rPr>
              <a:t>peretöötaja </a:t>
            </a:r>
            <a:r>
              <a:rPr lang="et-EE" dirty="0">
                <a:latin typeface="Tartu kodanik" panose="020B0604020202020204" charset="0"/>
                <a:ea typeface="Times New Roman" panose="02020603050405020304" pitchFamily="18" charset="0"/>
                <a:cs typeface="Calibri" panose="020F0502020204030204" pitchFamily="34" charset="0"/>
              </a:rPr>
              <a:t>– väikelastega riskiperede tugiisik, kelle ülesanne on </a:t>
            </a:r>
            <a:r>
              <a:rPr lang="et-EE" dirty="0" err="1">
                <a:latin typeface="Tartu kodanik" panose="020B0604020202020204" charset="0"/>
                <a:ea typeface="Times New Roman" panose="02020603050405020304" pitchFamily="18" charset="0"/>
                <a:cs typeface="Calibri" panose="020F0502020204030204" pitchFamily="34" charset="0"/>
              </a:rPr>
              <a:t>vanemluse</a:t>
            </a:r>
            <a:r>
              <a:rPr lang="et-EE" dirty="0">
                <a:latin typeface="Tartu kodanik" panose="020B0604020202020204" charset="0"/>
                <a:ea typeface="Times New Roman" panose="02020603050405020304" pitchFamily="18" charset="0"/>
                <a:cs typeface="Calibri" panose="020F0502020204030204" pitchFamily="34" charset="0"/>
              </a:rPr>
              <a:t> toetamine, suunamine, jõustamine ja juhendamine last arvestava ning arendava kasvukeskkonna kujundamisel. Peretöötajateenus alustas 2022 turvakodu koosseisus ja teenusel on ca 40 peret kuus. </a:t>
            </a:r>
          </a:p>
          <a:p>
            <a:pPr marL="285750" indent="-285750" algn="just">
              <a:spcBef>
                <a:spcPts val="1020"/>
              </a:spcBef>
              <a:spcAft>
                <a:spcPts val="1020"/>
              </a:spcAft>
              <a:buFont typeface="Arial" panose="020B0604020202020204" pitchFamily="34" charset="0"/>
              <a:buChar char="•"/>
            </a:pPr>
            <a:r>
              <a:rPr lang="et-EE" dirty="0">
                <a:latin typeface="Tartu kodanik" panose="020B0604020202020204" charset="0"/>
                <a:ea typeface="Times New Roman" panose="02020603050405020304" pitchFamily="18" charset="0"/>
                <a:cs typeface="Calibri" panose="020F0502020204030204" pitchFamily="34" charset="0"/>
              </a:rPr>
              <a:t>tugiisikuteenus psüühilise </a:t>
            </a:r>
            <a:r>
              <a:rPr lang="et-EE" sz="1800" dirty="0">
                <a:effectLst/>
                <a:latin typeface="Tartu kodanik" panose="020B0604020202020204" charset="0"/>
                <a:ea typeface="Times New Roman" panose="02020603050405020304" pitchFamily="18" charset="0"/>
                <a:cs typeface="Calibri" panose="020F0502020204030204" pitchFamily="34" charset="0"/>
              </a:rPr>
              <a:t>erivajadusega lapsevanematele </a:t>
            </a:r>
            <a:r>
              <a:rPr lang="et-EE" dirty="0">
                <a:latin typeface="Tartu kodanik" panose="020B0604020202020204" charset="0"/>
                <a:ea typeface="Times New Roman" panose="02020603050405020304" pitchFamily="18" charset="0"/>
                <a:cs typeface="Calibri" panose="020F0502020204030204" pitchFamily="34" charset="0"/>
              </a:rPr>
              <a:t>- sihtgrupile kohandatud tugiisikuteenus </a:t>
            </a:r>
            <a:r>
              <a:rPr lang="et-EE" dirty="0" err="1">
                <a:latin typeface="Tartu kodanik" panose="020B0604020202020204" charset="0"/>
                <a:ea typeface="Times New Roman" panose="02020603050405020304" pitchFamily="18" charset="0"/>
                <a:cs typeface="Calibri" panose="020F0502020204030204" pitchFamily="34" charset="0"/>
              </a:rPr>
              <a:t>vanemluse</a:t>
            </a:r>
            <a:r>
              <a:rPr lang="et-EE" dirty="0">
                <a:latin typeface="Tartu kodanik" panose="020B0604020202020204" charset="0"/>
                <a:ea typeface="Times New Roman" panose="02020603050405020304" pitchFamily="18" charset="0"/>
                <a:cs typeface="Calibri" panose="020F0502020204030204" pitchFamily="34" charset="0"/>
              </a:rPr>
              <a:t> toetamiseks ca 20-le perele aastas, </a:t>
            </a:r>
            <a:r>
              <a:rPr lang="et-EE" sz="1800" dirty="0">
                <a:effectLst/>
                <a:latin typeface="Tartu kodanik" panose="020B0604020202020204" charset="0"/>
                <a:ea typeface="Times New Roman" panose="02020603050405020304" pitchFamily="18" charset="0"/>
                <a:cs typeface="Calibri" panose="020F0502020204030204" pitchFamily="34" charset="0"/>
              </a:rPr>
              <a:t>MTÜ Peretarkuse Keskus</a:t>
            </a:r>
            <a:endParaRPr lang="et-EE" sz="1800" dirty="0">
              <a:effectLst/>
              <a:latin typeface="Times New Roman" panose="02020603050405020304" pitchFamily="18" charset="0"/>
              <a:ea typeface="Times New Roman" panose="02020603050405020304" pitchFamily="18" charset="0"/>
            </a:endParaRPr>
          </a:p>
          <a:p>
            <a:endParaRPr lang="en-EE" b="1" dirty="0"/>
          </a:p>
        </p:txBody>
      </p:sp>
    </p:spTree>
    <p:extLst>
      <p:ext uri="{BB962C8B-B14F-4D97-AF65-F5344CB8AC3E}">
        <p14:creationId xmlns:p14="http://schemas.microsoft.com/office/powerpoint/2010/main" val="29307250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E8A9AA9-403E-683D-6294-9674BE20DF4A}"/>
              </a:ext>
            </a:extLst>
          </p:cNvPr>
          <p:cNvSpPr>
            <a:spLocks noGrp="1"/>
          </p:cNvSpPr>
          <p:nvPr>
            <p:ph type="sldNum" sz="quarter" idx="4"/>
          </p:nvPr>
        </p:nvSpPr>
        <p:spPr/>
        <p:txBody>
          <a:bodyPr/>
          <a:lstStyle/>
          <a:p>
            <a:fld id="{C290531D-293B-5D42-8EA8-E3B77753EB99}" type="slidenum">
              <a:rPr lang="en-EE"/>
              <a:pPr/>
              <a:t>4</a:t>
            </a:fld>
            <a:endParaRPr lang="en-EE"/>
          </a:p>
        </p:txBody>
      </p:sp>
      <p:sp>
        <p:nvSpPr>
          <p:cNvPr id="3" name="Text Placeholder 2">
            <a:extLst>
              <a:ext uri="{FF2B5EF4-FFF2-40B4-BE49-F238E27FC236}">
                <a16:creationId xmlns:a16="http://schemas.microsoft.com/office/drawing/2014/main" id="{BAA3D5C0-CCC5-4635-CB2D-0896D4BC5F09}"/>
              </a:ext>
            </a:extLst>
          </p:cNvPr>
          <p:cNvSpPr>
            <a:spLocks noGrp="1"/>
          </p:cNvSpPr>
          <p:nvPr>
            <p:ph type="body" sz="quarter" idx="10"/>
          </p:nvPr>
        </p:nvSpPr>
        <p:spPr>
          <a:xfrm>
            <a:off x="567559" y="383282"/>
            <a:ext cx="10417941" cy="6231742"/>
          </a:xfrm>
        </p:spPr>
        <p:txBody>
          <a:bodyPr/>
          <a:lstStyle/>
          <a:p>
            <a:r>
              <a:rPr lang="et-EE" b="1" dirty="0"/>
              <a:t>Erivajadusega laste teenused</a:t>
            </a:r>
            <a:endParaRPr lang="en-EE" b="1" dirty="0"/>
          </a:p>
          <a:p>
            <a:endParaRPr lang="en-EE" b="1" dirty="0"/>
          </a:p>
          <a:p>
            <a:pPr marL="285750" indent="-285750">
              <a:buFont typeface="Arial" panose="020B0604020202020204" pitchFamily="34" charset="0"/>
              <a:buChar char="•"/>
            </a:pPr>
            <a:r>
              <a:rPr lang="et-EE" sz="1800" dirty="0">
                <a:effectLst/>
                <a:latin typeface="Tartu kodanik" panose="020B0604020202020204" charset="0"/>
                <a:ea typeface="Calibri" panose="020F0502020204030204" pitchFamily="34" charset="0"/>
                <a:cs typeface="Calibri" panose="020F0502020204030204" pitchFamily="34" charset="0"/>
              </a:rPr>
              <a:t>laste iseseisva toimetuleku toetamiseks</a:t>
            </a:r>
          </a:p>
          <a:p>
            <a:pPr marL="285750" indent="-285750">
              <a:buFont typeface="Arial" panose="020B0604020202020204" pitchFamily="34" charset="0"/>
              <a:buChar char="•"/>
            </a:pPr>
            <a:r>
              <a:rPr lang="et-EE" sz="1800" dirty="0">
                <a:effectLst/>
                <a:latin typeface="Tartu kodanik" panose="020B0604020202020204" charset="0"/>
                <a:ea typeface="Calibri" panose="020F0502020204030204" pitchFamily="34" charset="0"/>
                <a:cs typeface="Calibri" panose="020F0502020204030204" pitchFamily="34" charset="0"/>
              </a:rPr>
              <a:t>perede hoolduskoormuse vähendamiseks</a:t>
            </a:r>
          </a:p>
          <a:p>
            <a:pPr marL="285750" indent="-285750">
              <a:buFont typeface="Arial" panose="020B0604020202020204" pitchFamily="34" charset="0"/>
              <a:buChar char="•"/>
            </a:pPr>
            <a:r>
              <a:rPr lang="et-EE" sz="1800" dirty="0">
                <a:effectLst/>
                <a:latin typeface="Tartu kodanik" panose="020B0604020202020204" charset="0"/>
                <a:ea typeface="Calibri" panose="020F0502020204030204" pitchFamily="34" charset="0"/>
                <a:cs typeface="Calibri" panose="020F0502020204030204" pitchFamily="34" charset="0"/>
              </a:rPr>
              <a:t>lapsevanemate töötamise võimaldamiseks</a:t>
            </a:r>
            <a:br>
              <a:rPr lang="et-EE" sz="1800" dirty="0">
                <a:effectLst/>
                <a:latin typeface="Tartu kodanik" panose="020B0604020202020204" charset="0"/>
                <a:ea typeface="Calibri" panose="020F0502020204030204" pitchFamily="34" charset="0"/>
                <a:cs typeface="Calibri" panose="020F0502020204030204" pitchFamily="34" charset="0"/>
              </a:rPr>
            </a:br>
            <a:endParaRPr lang="et-EE" sz="1800" dirty="0">
              <a:effectLst/>
              <a:latin typeface="Tartu kodanik" panose="020B0604020202020204" charset="0"/>
              <a:ea typeface="Calibri" panose="020F0502020204030204" pitchFamily="34" charset="0"/>
              <a:cs typeface="Calibri" panose="020F0502020204030204" pitchFamily="34" charset="0"/>
            </a:endParaRPr>
          </a:p>
          <a:p>
            <a:r>
              <a:rPr lang="et-EE" sz="1800" dirty="0">
                <a:effectLst/>
                <a:latin typeface="Tartu kodanik" panose="020B0604020202020204" charset="0"/>
                <a:ea typeface="Calibri" panose="020F0502020204030204" pitchFamily="34" charset="0"/>
                <a:cs typeface="Calibri" panose="020F0502020204030204" pitchFamily="34" charset="0"/>
              </a:rPr>
              <a:t>Teenuste kasutamine aastate lõikes on püsinud suhteliselt stabiilsena, va tugiisikuteenus, mis on viimaste aastate jooksul olnud tugevas kasvutrendis. </a:t>
            </a:r>
          </a:p>
          <a:p>
            <a:r>
              <a:rPr lang="et-EE" sz="1800" dirty="0">
                <a:effectLst/>
                <a:latin typeface="Tartu kodanik" panose="020B0604020202020204" charset="0"/>
                <a:ea typeface="Calibri" panose="020F0502020204030204" pitchFamily="34" charset="0"/>
                <a:cs typeface="Calibri" panose="020F0502020204030204" pitchFamily="34" charset="0"/>
              </a:rPr>
              <a:t>2021-2022 aastatel osutas Tartu linn tugiisiku- ja lapsehoiuteenust lisaks ESF rahastuse toel, mis mõjutas teenuste kasutamise kasvu.</a:t>
            </a:r>
          </a:p>
          <a:p>
            <a:endParaRPr lang="en-EE" b="1" dirty="0"/>
          </a:p>
        </p:txBody>
      </p:sp>
      <p:graphicFrame>
        <p:nvGraphicFramePr>
          <p:cNvPr id="4" name="Table 4">
            <a:extLst>
              <a:ext uri="{FF2B5EF4-FFF2-40B4-BE49-F238E27FC236}">
                <a16:creationId xmlns:a16="http://schemas.microsoft.com/office/drawing/2014/main" id="{EDF9BD88-4398-8BB8-3A1D-072C781503D3}"/>
              </a:ext>
            </a:extLst>
          </p:cNvPr>
          <p:cNvGraphicFramePr>
            <a:graphicFrameLocks noGrp="1"/>
          </p:cNvGraphicFramePr>
          <p:nvPr>
            <p:extLst>
              <p:ext uri="{D42A27DB-BD31-4B8C-83A1-F6EECF244321}">
                <p14:modId xmlns:p14="http://schemas.microsoft.com/office/powerpoint/2010/main" val="486960522"/>
              </p:ext>
            </p:extLst>
          </p:nvPr>
        </p:nvGraphicFramePr>
        <p:xfrm>
          <a:off x="819150" y="3856988"/>
          <a:ext cx="9134477" cy="1483360"/>
        </p:xfrm>
        <a:graphic>
          <a:graphicData uri="http://schemas.openxmlformats.org/drawingml/2006/table">
            <a:tbl>
              <a:tblPr firstRow="1" bandRow="1">
                <a:tableStyleId>{616DA210-FB5B-4158-B5E0-FEB733F419BA}</a:tableStyleId>
              </a:tblPr>
              <a:tblGrid>
                <a:gridCol w="1924050">
                  <a:extLst>
                    <a:ext uri="{9D8B030D-6E8A-4147-A177-3AD203B41FA5}">
                      <a16:colId xmlns:a16="http://schemas.microsoft.com/office/drawing/2014/main" val="3995780331"/>
                    </a:ext>
                  </a:extLst>
                </a:gridCol>
                <a:gridCol w="1362075">
                  <a:extLst>
                    <a:ext uri="{9D8B030D-6E8A-4147-A177-3AD203B41FA5}">
                      <a16:colId xmlns:a16="http://schemas.microsoft.com/office/drawing/2014/main" val="2519875677"/>
                    </a:ext>
                  </a:extLst>
                </a:gridCol>
                <a:gridCol w="1285875">
                  <a:extLst>
                    <a:ext uri="{9D8B030D-6E8A-4147-A177-3AD203B41FA5}">
                      <a16:colId xmlns:a16="http://schemas.microsoft.com/office/drawing/2014/main" val="1140595004"/>
                    </a:ext>
                  </a:extLst>
                </a:gridCol>
                <a:gridCol w="1489605">
                  <a:extLst>
                    <a:ext uri="{9D8B030D-6E8A-4147-A177-3AD203B41FA5}">
                      <a16:colId xmlns:a16="http://schemas.microsoft.com/office/drawing/2014/main" val="3034289127"/>
                    </a:ext>
                  </a:extLst>
                </a:gridCol>
                <a:gridCol w="1536436">
                  <a:extLst>
                    <a:ext uri="{9D8B030D-6E8A-4147-A177-3AD203B41FA5}">
                      <a16:colId xmlns:a16="http://schemas.microsoft.com/office/drawing/2014/main" val="1937013642"/>
                    </a:ext>
                  </a:extLst>
                </a:gridCol>
                <a:gridCol w="1536436">
                  <a:extLst>
                    <a:ext uri="{9D8B030D-6E8A-4147-A177-3AD203B41FA5}">
                      <a16:colId xmlns:a16="http://schemas.microsoft.com/office/drawing/2014/main" val="3535074636"/>
                    </a:ext>
                  </a:extLst>
                </a:gridCol>
              </a:tblGrid>
              <a:tr h="370840">
                <a:tc>
                  <a:txBody>
                    <a:bodyPr/>
                    <a:lstStyle/>
                    <a:p>
                      <a:r>
                        <a:rPr lang="et-EE" dirty="0"/>
                        <a:t>Lapsed</a:t>
                      </a:r>
                    </a:p>
                  </a:txBody>
                  <a:tcPr/>
                </a:tc>
                <a:tc>
                  <a:txBody>
                    <a:bodyPr/>
                    <a:lstStyle/>
                    <a:p>
                      <a:r>
                        <a:rPr lang="et-EE" dirty="0"/>
                        <a:t>2018</a:t>
                      </a:r>
                    </a:p>
                  </a:txBody>
                  <a:tcPr/>
                </a:tc>
                <a:tc>
                  <a:txBody>
                    <a:bodyPr/>
                    <a:lstStyle/>
                    <a:p>
                      <a:r>
                        <a:rPr lang="et-EE" dirty="0"/>
                        <a:t>2019</a:t>
                      </a:r>
                    </a:p>
                  </a:txBody>
                  <a:tcPr/>
                </a:tc>
                <a:tc>
                  <a:txBody>
                    <a:bodyPr/>
                    <a:lstStyle/>
                    <a:p>
                      <a:r>
                        <a:rPr lang="et-EE" dirty="0"/>
                        <a:t>2020</a:t>
                      </a:r>
                    </a:p>
                  </a:txBody>
                  <a:tcPr/>
                </a:tc>
                <a:tc>
                  <a:txBody>
                    <a:bodyPr/>
                    <a:lstStyle/>
                    <a:p>
                      <a:r>
                        <a:rPr lang="et-EE" dirty="0"/>
                        <a:t>2021</a:t>
                      </a:r>
                    </a:p>
                  </a:txBody>
                  <a:tcPr/>
                </a:tc>
                <a:tc>
                  <a:txBody>
                    <a:bodyPr/>
                    <a:lstStyle/>
                    <a:p>
                      <a:r>
                        <a:rPr lang="et-EE" dirty="0"/>
                        <a:t>2022</a:t>
                      </a:r>
                    </a:p>
                  </a:txBody>
                  <a:tcPr/>
                </a:tc>
                <a:extLst>
                  <a:ext uri="{0D108BD9-81ED-4DB2-BD59-A6C34878D82A}">
                    <a16:rowId xmlns:a16="http://schemas.microsoft.com/office/drawing/2014/main" val="2476390322"/>
                  </a:ext>
                </a:extLst>
              </a:tr>
              <a:tr h="370840">
                <a:tc>
                  <a:txBody>
                    <a:bodyPr/>
                    <a:lstStyle/>
                    <a:p>
                      <a:r>
                        <a:rPr lang="et-EE" dirty="0"/>
                        <a:t>Tugiisikuteenus</a:t>
                      </a:r>
                    </a:p>
                  </a:txBody>
                  <a:tcPr/>
                </a:tc>
                <a:tc>
                  <a:txBody>
                    <a:bodyPr/>
                    <a:lstStyle/>
                    <a:p>
                      <a:r>
                        <a:rPr lang="et-EE" dirty="0"/>
                        <a:t>104</a:t>
                      </a:r>
                    </a:p>
                  </a:txBody>
                  <a:tcPr/>
                </a:tc>
                <a:tc>
                  <a:txBody>
                    <a:bodyPr/>
                    <a:lstStyle/>
                    <a:p>
                      <a:r>
                        <a:rPr lang="et-EE" dirty="0"/>
                        <a:t>72</a:t>
                      </a:r>
                    </a:p>
                  </a:txBody>
                  <a:tcPr/>
                </a:tc>
                <a:tc>
                  <a:txBody>
                    <a:bodyPr/>
                    <a:lstStyle/>
                    <a:p>
                      <a:r>
                        <a:rPr lang="et-EE" dirty="0"/>
                        <a:t>79</a:t>
                      </a:r>
                    </a:p>
                  </a:txBody>
                  <a:tcPr/>
                </a:tc>
                <a:tc>
                  <a:txBody>
                    <a:bodyPr/>
                    <a:lstStyle/>
                    <a:p>
                      <a:r>
                        <a:rPr lang="et-EE" dirty="0"/>
                        <a:t>162</a:t>
                      </a:r>
                    </a:p>
                  </a:txBody>
                  <a:tcPr/>
                </a:tc>
                <a:tc>
                  <a:txBody>
                    <a:bodyPr/>
                    <a:lstStyle/>
                    <a:p>
                      <a:r>
                        <a:rPr lang="et-EE" dirty="0"/>
                        <a:t>166</a:t>
                      </a:r>
                    </a:p>
                  </a:txBody>
                  <a:tcPr/>
                </a:tc>
                <a:extLst>
                  <a:ext uri="{0D108BD9-81ED-4DB2-BD59-A6C34878D82A}">
                    <a16:rowId xmlns:a16="http://schemas.microsoft.com/office/drawing/2014/main" val="3233289956"/>
                  </a:ext>
                </a:extLst>
              </a:tr>
              <a:tr h="370840">
                <a:tc>
                  <a:txBody>
                    <a:bodyPr/>
                    <a:lstStyle/>
                    <a:p>
                      <a:r>
                        <a:rPr lang="et-EE" dirty="0"/>
                        <a:t>Lapsehoid</a:t>
                      </a:r>
                    </a:p>
                  </a:txBody>
                  <a:tcPr/>
                </a:tc>
                <a:tc>
                  <a:txBody>
                    <a:bodyPr/>
                    <a:lstStyle/>
                    <a:p>
                      <a:r>
                        <a:rPr lang="et-EE" dirty="0"/>
                        <a:t>132</a:t>
                      </a:r>
                    </a:p>
                  </a:txBody>
                  <a:tcPr/>
                </a:tc>
                <a:tc>
                  <a:txBody>
                    <a:bodyPr/>
                    <a:lstStyle/>
                    <a:p>
                      <a:r>
                        <a:rPr lang="et-EE" dirty="0"/>
                        <a:t>148</a:t>
                      </a:r>
                    </a:p>
                  </a:txBody>
                  <a:tcPr/>
                </a:tc>
                <a:tc>
                  <a:txBody>
                    <a:bodyPr/>
                    <a:lstStyle/>
                    <a:p>
                      <a:r>
                        <a:rPr lang="et-EE" dirty="0"/>
                        <a:t>144</a:t>
                      </a:r>
                    </a:p>
                  </a:txBody>
                  <a:tcPr/>
                </a:tc>
                <a:tc>
                  <a:txBody>
                    <a:bodyPr/>
                    <a:lstStyle/>
                    <a:p>
                      <a:r>
                        <a:rPr lang="et-EE" dirty="0"/>
                        <a:t>140</a:t>
                      </a:r>
                    </a:p>
                  </a:txBody>
                  <a:tcPr/>
                </a:tc>
                <a:tc>
                  <a:txBody>
                    <a:bodyPr/>
                    <a:lstStyle/>
                    <a:p>
                      <a:r>
                        <a:rPr lang="et-EE" dirty="0"/>
                        <a:t>158</a:t>
                      </a:r>
                    </a:p>
                  </a:txBody>
                  <a:tcPr/>
                </a:tc>
                <a:extLst>
                  <a:ext uri="{0D108BD9-81ED-4DB2-BD59-A6C34878D82A}">
                    <a16:rowId xmlns:a16="http://schemas.microsoft.com/office/drawing/2014/main" val="3241723169"/>
                  </a:ext>
                </a:extLst>
              </a:tr>
              <a:tr h="370840">
                <a:tc>
                  <a:txBody>
                    <a:bodyPr/>
                    <a:lstStyle/>
                    <a:p>
                      <a:r>
                        <a:rPr lang="et-EE" dirty="0"/>
                        <a:t>Sotsiaaltransport</a:t>
                      </a:r>
                    </a:p>
                  </a:txBody>
                  <a:tcPr/>
                </a:tc>
                <a:tc>
                  <a:txBody>
                    <a:bodyPr/>
                    <a:lstStyle/>
                    <a:p>
                      <a:r>
                        <a:rPr lang="et-EE" dirty="0"/>
                        <a:t>75</a:t>
                      </a:r>
                    </a:p>
                  </a:txBody>
                  <a:tcPr/>
                </a:tc>
                <a:tc>
                  <a:txBody>
                    <a:bodyPr/>
                    <a:lstStyle/>
                    <a:p>
                      <a:r>
                        <a:rPr lang="et-EE" dirty="0"/>
                        <a:t>112</a:t>
                      </a:r>
                    </a:p>
                  </a:txBody>
                  <a:tcPr/>
                </a:tc>
                <a:tc>
                  <a:txBody>
                    <a:bodyPr/>
                    <a:lstStyle/>
                    <a:p>
                      <a:r>
                        <a:rPr lang="et-EE" dirty="0"/>
                        <a:t>83</a:t>
                      </a:r>
                    </a:p>
                  </a:txBody>
                  <a:tcPr/>
                </a:tc>
                <a:tc>
                  <a:txBody>
                    <a:bodyPr/>
                    <a:lstStyle/>
                    <a:p>
                      <a:r>
                        <a:rPr lang="et-EE" dirty="0"/>
                        <a:t>82</a:t>
                      </a:r>
                    </a:p>
                  </a:txBody>
                  <a:tcPr/>
                </a:tc>
                <a:tc>
                  <a:txBody>
                    <a:bodyPr/>
                    <a:lstStyle/>
                    <a:p>
                      <a:r>
                        <a:rPr lang="et-EE" dirty="0"/>
                        <a:t>94</a:t>
                      </a:r>
                    </a:p>
                  </a:txBody>
                  <a:tcPr/>
                </a:tc>
                <a:extLst>
                  <a:ext uri="{0D108BD9-81ED-4DB2-BD59-A6C34878D82A}">
                    <a16:rowId xmlns:a16="http://schemas.microsoft.com/office/drawing/2014/main" val="53739928"/>
                  </a:ext>
                </a:extLst>
              </a:tr>
            </a:tbl>
          </a:graphicData>
        </a:graphic>
      </p:graphicFrame>
    </p:spTree>
    <p:extLst>
      <p:ext uri="{BB962C8B-B14F-4D97-AF65-F5344CB8AC3E}">
        <p14:creationId xmlns:p14="http://schemas.microsoft.com/office/powerpoint/2010/main" val="30240197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E8A9AA9-403E-683D-6294-9674BE20DF4A}"/>
              </a:ext>
            </a:extLst>
          </p:cNvPr>
          <p:cNvSpPr>
            <a:spLocks noGrp="1"/>
          </p:cNvSpPr>
          <p:nvPr>
            <p:ph type="sldNum" sz="quarter" idx="4"/>
          </p:nvPr>
        </p:nvSpPr>
        <p:spPr/>
        <p:txBody>
          <a:bodyPr/>
          <a:lstStyle/>
          <a:p>
            <a:fld id="{C290531D-293B-5D42-8EA8-E3B77753EB99}" type="slidenum">
              <a:rPr lang="en-EE"/>
              <a:pPr/>
              <a:t>5</a:t>
            </a:fld>
            <a:endParaRPr lang="en-EE"/>
          </a:p>
        </p:txBody>
      </p:sp>
      <p:sp>
        <p:nvSpPr>
          <p:cNvPr id="3" name="Text Placeholder 2">
            <a:extLst>
              <a:ext uri="{FF2B5EF4-FFF2-40B4-BE49-F238E27FC236}">
                <a16:creationId xmlns:a16="http://schemas.microsoft.com/office/drawing/2014/main" id="{BAA3D5C0-CCC5-4635-CB2D-0896D4BC5F09}"/>
              </a:ext>
            </a:extLst>
          </p:cNvPr>
          <p:cNvSpPr>
            <a:spLocks noGrp="1"/>
          </p:cNvSpPr>
          <p:nvPr>
            <p:ph type="body" sz="quarter" idx="10"/>
          </p:nvPr>
        </p:nvSpPr>
        <p:spPr/>
        <p:txBody>
          <a:bodyPr/>
          <a:lstStyle/>
          <a:p>
            <a:r>
              <a:rPr lang="et-EE" b="1" dirty="0"/>
              <a:t>Psühholoogiline toetus</a:t>
            </a:r>
          </a:p>
          <a:p>
            <a:endParaRPr lang="et-EE" b="1" dirty="0"/>
          </a:p>
          <a:p>
            <a:pPr marL="285750" indent="-285750">
              <a:buFont typeface="Arial" panose="020B0604020202020204" pitchFamily="34" charset="0"/>
              <a:buChar char="•"/>
            </a:pPr>
            <a:r>
              <a:rPr lang="et-EE" sz="1800" dirty="0">
                <a:effectLst/>
                <a:latin typeface="Tartu kodanik" panose="020B0604020202020204" charset="0"/>
                <a:ea typeface="Times New Roman" panose="02020603050405020304" pitchFamily="18" charset="0"/>
                <a:cs typeface="Calibri" panose="020F0502020204030204" pitchFamily="34" charset="0"/>
              </a:rPr>
              <a:t>psühholoogiline nõustamine – Tartu Laste Tugikeskus, Tartu Nõustamis- ja Kriisiabikeskus  </a:t>
            </a:r>
          </a:p>
          <a:p>
            <a:pPr marL="285750" indent="-285750">
              <a:buFont typeface="Arial" panose="020B0604020202020204" pitchFamily="34" charset="0"/>
              <a:buChar char="•"/>
            </a:pPr>
            <a:r>
              <a:rPr lang="et-EE" sz="1800" dirty="0" err="1">
                <a:effectLst/>
                <a:latin typeface="Tartu kodanik" panose="020B0604020202020204" charset="0"/>
                <a:ea typeface="Times New Roman" panose="02020603050405020304" pitchFamily="18" charset="0"/>
                <a:cs typeface="Calibri" panose="020F0502020204030204" pitchFamily="34" charset="0"/>
              </a:rPr>
              <a:t>psühhosotsiaalne</a:t>
            </a:r>
            <a:r>
              <a:rPr lang="et-EE" sz="1800" dirty="0">
                <a:effectLst/>
                <a:latin typeface="Tartu kodanik" panose="020B0604020202020204" charset="0"/>
                <a:ea typeface="Times New Roman" panose="02020603050405020304" pitchFamily="18" charset="0"/>
                <a:cs typeface="Calibri" panose="020F0502020204030204" pitchFamily="34" charset="0"/>
              </a:rPr>
              <a:t> kriisiabi – MTÜ Eesti pereteraapiakeskus</a:t>
            </a:r>
          </a:p>
          <a:p>
            <a:pPr marL="285750" indent="-285750">
              <a:buFont typeface="Arial" panose="020B0604020202020204" pitchFamily="34" charset="0"/>
              <a:buChar char="•"/>
            </a:pPr>
            <a:r>
              <a:rPr lang="et-EE" dirty="0">
                <a:latin typeface="Tartu kodanik" panose="020B0604020202020204" charset="0"/>
                <a:ea typeface="Times New Roman" panose="02020603050405020304" pitchFamily="18" charset="0"/>
                <a:cs typeface="Calibri" panose="020F0502020204030204" pitchFamily="34" charset="0"/>
              </a:rPr>
              <a:t>hingehoiuteenus - MTÜ Tartu Teoloogia Akadeemia</a:t>
            </a:r>
            <a:endParaRPr lang="et-EE" sz="1800" dirty="0">
              <a:effectLst/>
              <a:latin typeface="Tartu kodanik" panose="020B0604020202020204" charset="0"/>
              <a:ea typeface="Times New Roman" panose="02020603050405020304" pitchFamily="18" charset="0"/>
              <a:cs typeface="Calibri" panose="020F0502020204030204" pitchFamily="34" charset="0"/>
            </a:endParaRPr>
          </a:p>
          <a:p>
            <a:pPr marL="285750" indent="-285750">
              <a:buFont typeface="Arial" panose="020B0604020202020204" pitchFamily="34" charset="0"/>
              <a:buChar char="•"/>
            </a:pPr>
            <a:r>
              <a:rPr lang="et-EE" sz="1800" dirty="0">
                <a:effectLst/>
                <a:latin typeface="Tartu kodanik" panose="020B0604020202020204" charset="0"/>
                <a:ea typeface="Times New Roman" panose="02020603050405020304" pitchFamily="18" charset="0"/>
                <a:cs typeface="Calibri" panose="020F0502020204030204" pitchFamily="34" charset="0"/>
              </a:rPr>
              <a:t>pereteraapia - MTÜ Eesti Pereteraapiakeskus, OÜ Pereakadeemia</a:t>
            </a:r>
          </a:p>
          <a:p>
            <a:pPr marL="285750" indent="-285750">
              <a:buFont typeface="Arial" panose="020B0604020202020204" pitchFamily="34" charset="0"/>
              <a:buChar char="•"/>
            </a:pPr>
            <a:r>
              <a:rPr lang="et-EE" dirty="0">
                <a:latin typeface="Tartu kodanik" panose="020B0604020202020204" charset="0"/>
                <a:ea typeface="Times New Roman" panose="02020603050405020304" pitchFamily="18" charset="0"/>
                <a:cs typeface="Calibri" panose="020F0502020204030204" pitchFamily="34" charset="0"/>
              </a:rPr>
              <a:t>kogukonnapsühholoogi teenus - ennetus- ja peretöökeskuses Perepesa</a:t>
            </a:r>
          </a:p>
          <a:p>
            <a:pPr marL="285750" indent="-285750">
              <a:buFont typeface="Arial" panose="020B0604020202020204" pitchFamily="34" charset="0"/>
              <a:buChar char="•"/>
            </a:pPr>
            <a:r>
              <a:rPr lang="et-EE" sz="1800" dirty="0">
                <a:effectLst/>
                <a:latin typeface="Tartu kodanik" panose="020B0604020202020204" charset="0"/>
                <a:ea typeface="Times New Roman" panose="02020603050405020304" pitchFamily="18" charset="0"/>
                <a:cs typeface="Calibri" panose="020F0502020204030204" pitchFamily="34" charset="0"/>
              </a:rPr>
              <a:t>perelepitusteenus – MTÜ Peretarkuse Keskus  </a:t>
            </a:r>
          </a:p>
          <a:p>
            <a:pPr marL="285750" indent="-285750">
              <a:buFont typeface="Arial" panose="020B0604020202020204" pitchFamily="34" charset="0"/>
              <a:buChar char="•"/>
            </a:pPr>
            <a:r>
              <a:rPr lang="et-EE" sz="1800" dirty="0">
                <a:effectLst/>
                <a:latin typeface="Tartu kodanik" panose="020B0604020202020204" charset="0"/>
                <a:ea typeface="Times New Roman" panose="02020603050405020304" pitchFamily="18" charset="0"/>
                <a:cs typeface="Calibri" panose="020F0502020204030204" pitchFamily="34" charset="0"/>
              </a:rPr>
              <a:t>leinanõustamine – MTÜ Laste ja Noorte Kriisiprogramm</a:t>
            </a:r>
          </a:p>
          <a:p>
            <a:pPr marL="285750" indent="-285750">
              <a:buFont typeface="Arial" panose="020B0604020202020204" pitchFamily="34" charset="0"/>
              <a:buChar char="•"/>
            </a:pPr>
            <a:r>
              <a:rPr lang="et-EE" sz="1800" dirty="0">
                <a:effectLst/>
                <a:latin typeface="Tartu kodanik" panose="020B0604020202020204" charset="0"/>
                <a:ea typeface="Times New Roman" panose="02020603050405020304" pitchFamily="18" charset="0"/>
                <a:cs typeface="Calibri" panose="020F0502020204030204" pitchFamily="34" charset="0"/>
              </a:rPr>
              <a:t>sõltuvusnõustamine – </a:t>
            </a:r>
            <a:r>
              <a:rPr lang="et-EE" sz="1800" dirty="0" err="1">
                <a:effectLst/>
                <a:latin typeface="Tartu kodanik" panose="020B0604020202020204" charset="0"/>
                <a:ea typeface="Times New Roman" panose="02020603050405020304" pitchFamily="18" charset="0"/>
                <a:cs typeface="Calibri" panose="020F0502020204030204" pitchFamily="34" charset="0"/>
              </a:rPr>
              <a:t>Libertas</a:t>
            </a:r>
            <a:r>
              <a:rPr lang="et-EE" sz="1800" dirty="0">
                <a:effectLst/>
                <a:latin typeface="Tartu kodanik" panose="020B0604020202020204" charset="0"/>
                <a:ea typeface="Times New Roman" panose="02020603050405020304" pitchFamily="18" charset="0"/>
                <a:cs typeface="Calibri" panose="020F0502020204030204" pitchFamily="34" charset="0"/>
              </a:rPr>
              <a:t> Kliinik MTÜ</a:t>
            </a:r>
            <a:endParaRPr lang="et-EE" sz="1800" dirty="0">
              <a:effectLst/>
              <a:latin typeface="Calibri" panose="020F0502020204030204" pitchFamily="34" charset="0"/>
              <a:ea typeface="Times New Roman" panose="02020603050405020304" pitchFamily="18" charset="0"/>
            </a:endParaRPr>
          </a:p>
          <a:p>
            <a:pPr marL="285750" indent="-285750">
              <a:buFont typeface="Arial" panose="020B0604020202020204" pitchFamily="34" charset="0"/>
              <a:buChar char="•"/>
            </a:pPr>
            <a:endParaRPr lang="et-EE" dirty="0">
              <a:latin typeface="Tartu kodanik" panose="020B0604020202020204" charset="0"/>
              <a:ea typeface="Times New Roman" panose="02020603050405020304" pitchFamily="18" charset="0"/>
              <a:cs typeface="Calibri" panose="020F0502020204030204" pitchFamily="34" charset="0"/>
            </a:endParaRPr>
          </a:p>
        </p:txBody>
      </p:sp>
    </p:spTree>
    <p:extLst>
      <p:ext uri="{BB962C8B-B14F-4D97-AF65-F5344CB8AC3E}">
        <p14:creationId xmlns:p14="http://schemas.microsoft.com/office/powerpoint/2010/main" val="36290818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E8A9AA9-403E-683D-6294-9674BE20DF4A}"/>
              </a:ext>
            </a:extLst>
          </p:cNvPr>
          <p:cNvSpPr>
            <a:spLocks noGrp="1"/>
          </p:cNvSpPr>
          <p:nvPr>
            <p:ph type="sldNum" sz="quarter" idx="4"/>
          </p:nvPr>
        </p:nvSpPr>
        <p:spPr/>
        <p:txBody>
          <a:bodyPr/>
          <a:lstStyle/>
          <a:p>
            <a:fld id="{C290531D-293B-5D42-8EA8-E3B77753EB99}" type="slidenum">
              <a:rPr lang="en-EE"/>
              <a:pPr/>
              <a:t>6</a:t>
            </a:fld>
            <a:endParaRPr lang="en-EE"/>
          </a:p>
        </p:txBody>
      </p:sp>
      <p:sp>
        <p:nvSpPr>
          <p:cNvPr id="3" name="Text Placeholder 2">
            <a:extLst>
              <a:ext uri="{FF2B5EF4-FFF2-40B4-BE49-F238E27FC236}">
                <a16:creationId xmlns:a16="http://schemas.microsoft.com/office/drawing/2014/main" id="{BAA3D5C0-CCC5-4635-CB2D-0896D4BC5F09}"/>
              </a:ext>
            </a:extLst>
          </p:cNvPr>
          <p:cNvSpPr>
            <a:spLocks noGrp="1"/>
          </p:cNvSpPr>
          <p:nvPr>
            <p:ph type="body" sz="quarter" idx="10"/>
          </p:nvPr>
        </p:nvSpPr>
        <p:spPr>
          <a:xfrm>
            <a:off x="288925" y="388133"/>
            <a:ext cx="10366375" cy="6231742"/>
          </a:xfrm>
        </p:spPr>
        <p:txBody>
          <a:bodyPr/>
          <a:lstStyle/>
          <a:p>
            <a:endParaRPr lang="et-EE" b="1" dirty="0"/>
          </a:p>
          <a:p>
            <a:endParaRPr lang="et-EE" b="1" dirty="0"/>
          </a:p>
          <a:p>
            <a:pPr marL="285750" indent="-285750" algn="just">
              <a:spcBef>
                <a:spcPts val="1020"/>
              </a:spcBef>
              <a:spcAft>
                <a:spcPts val="1020"/>
              </a:spcAft>
              <a:buFont typeface="Arial" panose="020B0604020202020204" pitchFamily="34" charset="0"/>
              <a:buChar char="•"/>
            </a:pPr>
            <a:r>
              <a:rPr lang="et-EE" dirty="0">
                <a:latin typeface="Tartu kodanik" panose="020B0604020202020204" charset="0"/>
                <a:ea typeface="Calibri" panose="020F0502020204030204" pitchFamily="34" charset="0"/>
                <a:cs typeface="Calibri" panose="020F0502020204030204" pitchFamily="34" charset="0"/>
              </a:rPr>
              <a:t>t</a:t>
            </a:r>
            <a:r>
              <a:rPr lang="et-EE" sz="1800" dirty="0">
                <a:effectLst/>
                <a:latin typeface="Tartu kodanik" panose="020B0604020202020204" charset="0"/>
                <a:ea typeface="Calibri" panose="020F0502020204030204" pitchFamily="34" charset="0"/>
                <a:cs typeface="Calibri" panose="020F0502020204030204" pitchFamily="34" charset="0"/>
              </a:rPr>
              <a:t>urvakoduteenus - vajadus on kasvanud. Lapsed on teenusel viibinud nii vanemaga koos kui perest eraldatuna (peamiste põhjustena saab välja tuua vanemate alkoholi- ja narkootikumide sõltuvuse). Veidi enam kui pooled teenusel viibinud lastest on saanud minna koju tagasi ja jäänud oma vanema kasvatada. Teistele lastele on leitud sobiv asenduskodu.</a:t>
            </a:r>
          </a:p>
          <a:p>
            <a:pPr marL="285750" indent="-285750" algn="just">
              <a:spcBef>
                <a:spcPts val="1020"/>
              </a:spcBef>
              <a:spcAft>
                <a:spcPts val="1020"/>
              </a:spcAft>
              <a:buFont typeface="Arial" panose="020B0604020202020204" pitchFamily="34" charset="0"/>
              <a:buChar char="•"/>
            </a:pPr>
            <a:r>
              <a:rPr lang="et-EE" dirty="0">
                <a:latin typeface="Tartu kodanik" panose="020B0604020202020204" charset="0"/>
                <a:ea typeface="Times New Roman" panose="02020603050405020304" pitchFamily="18" charset="0"/>
                <a:cs typeface="Calibri" panose="020F0502020204030204" pitchFamily="34" charset="0"/>
              </a:rPr>
              <a:t>peremajutusteenus – sotsiaalmajutusteenus, kohti 16-le perele, avatud 2020</a:t>
            </a:r>
          </a:p>
          <a:p>
            <a:pPr marL="285750" indent="-285750" algn="just">
              <a:spcBef>
                <a:spcPts val="1020"/>
              </a:spcBef>
              <a:spcAft>
                <a:spcPts val="1020"/>
              </a:spcAft>
              <a:buFont typeface="Arial" panose="020B0604020202020204" pitchFamily="34" charset="0"/>
              <a:buChar char="•"/>
            </a:pPr>
            <a:endParaRPr lang="et-EE" sz="1800" dirty="0">
              <a:effectLst/>
              <a:latin typeface="Tartu kodanik" panose="020B0604020202020204" charset="0"/>
              <a:ea typeface="Calibri" panose="020F0502020204030204" pitchFamily="34" charset="0"/>
              <a:cs typeface="Calibri" panose="020F0502020204030204" pitchFamily="34" charset="0"/>
            </a:endParaRPr>
          </a:p>
          <a:p>
            <a:pPr marL="285750" indent="-285750" algn="just">
              <a:spcBef>
                <a:spcPts val="1020"/>
              </a:spcBef>
              <a:spcAft>
                <a:spcPts val="1020"/>
              </a:spcAft>
              <a:buFont typeface="Arial" panose="020B0604020202020204" pitchFamily="34" charset="0"/>
              <a:buChar char="•"/>
            </a:pPr>
            <a:endParaRPr lang="et-EE" sz="1800" dirty="0">
              <a:effectLst/>
              <a:latin typeface="Tartu kodanik" panose="020B0604020202020204" charset="0"/>
              <a:ea typeface="Calibri" panose="020F0502020204030204" pitchFamily="34" charset="0"/>
              <a:cs typeface="Calibri" panose="020F0502020204030204" pitchFamily="34" charset="0"/>
            </a:endParaRPr>
          </a:p>
          <a:p>
            <a:pPr marL="285750" indent="-285750">
              <a:buFont typeface="Arial" panose="020B0604020202020204" pitchFamily="34" charset="0"/>
              <a:buChar char="•"/>
            </a:pPr>
            <a:endParaRPr lang="et-EE" dirty="0">
              <a:latin typeface="Tartu kodanik" panose="020B0604020202020204" charset="0"/>
              <a:ea typeface="Times New Roman" panose="02020603050405020304" pitchFamily="18" charset="0"/>
              <a:cs typeface="Calibri" panose="020F0502020204030204" pitchFamily="34" charset="0"/>
            </a:endParaRPr>
          </a:p>
          <a:p>
            <a:pPr marL="285750" indent="-285750">
              <a:buFont typeface="Arial" panose="020B0604020202020204" pitchFamily="34" charset="0"/>
              <a:buChar char="•"/>
            </a:pPr>
            <a:endParaRPr lang="et-EE" dirty="0">
              <a:latin typeface="Tartu kodanik" panose="020B0604020202020204" charset="0"/>
              <a:ea typeface="Times New Roman" panose="02020603050405020304" pitchFamily="18" charset="0"/>
              <a:cs typeface="Calibri" panose="020F0502020204030204" pitchFamily="34" charset="0"/>
            </a:endParaRPr>
          </a:p>
        </p:txBody>
      </p:sp>
      <p:graphicFrame>
        <p:nvGraphicFramePr>
          <p:cNvPr id="4" name="Table 3">
            <a:extLst>
              <a:ext uri="{FF2B5EF4-FFF2-40B4-BE49-F238E27FC236}">
                <a16:creationId xmlns:a16="http://schemas.microsoft.com/office/drawing/2014/main" id="{4A224967-F9CA-6B74-3073-A39A03BDF346}"/>
              </a:ext>
            </a:extLst>
          </p:cNvPr>
          <p:cNvGraphicFramePr>
            <a:graphicFrameLocks noGrp="1"/>
          </p:cNvGraphicFramePr>
          <p:nvPr>
            <p:extLst>
              <p:ext uri="{D42A27DB-BD31-4B8C-83A1-F6EECF244321}">
                <p14:modId xmlns:p14="http://schemas.microsoft.com/office/powerpoint/2010/main" val="3688787070"/>
              </p:ext>
            </p:extLst>
          </p:nvPr>
        </p:nvGraphicFramePr>
        <p:xfrm>
          <a:off x="9728194" y="6039675"/>
          <a:ext cx="819150" cy="425810"/>
        </p:xfrm>
        <a:graphic>
          <a:graphicData uri="http://schemas.openxmlformats.org/drawingml/2006/table">
            <a:tbl>
              <a:tblPr firstRow="1" firstCol="1" bandRow="1">
                <a:tableStyleId>{616DA210-FB5B-4158-B5E0-FEB733F419BA}</a:tableStyleId>
              </a:tblPr>
              <a:tblGrid>
                <a:gridCol w="168910">
                  <a:extLst>
                    <a:ext uri="{9D8B030D-6E8A-4147-A177-3AD203B41FA5}">
                      <a16:colId xmlns:a16="http://schemas.microsoft.com/office/drawing/2014/main" val="4150039372"/>
                    </a:ext>
                  </a:extLst>
                </a:gridCol>
                <a:gridCol w="162560">
                  <a:extLst>
                    <a:ext uri="{9D8B030D-6E8A-4147-A177-3AD203B41FA5}">
                      <a16:colId xmlns:a16="http://schemas.microsoft.com/office/drawing/2014/main" val="2296954591"/>
                    </a:ext>
                  </a:extLst>
                </a:gridCol>
                <a:gridCol w="162560">
                  <a:extLst>
                    <a:ext uri="{9D8B030D-6E8A-4147-A177-3AD203B41FA5}">
                      <a16:colId xmlns:a16="http://schemas.microsoft.com/office/drawing/2014/main" val="1218171865"/>
                    </a:ext>
                  </a:extLst>
                </a:gridCol>
                <a:gridCol w="162560">
                  <a:extLst>
                    <a:ext uri="{9D8B030D-6E8A-4147-A177-3AD203B41FA5}">
                      <a16:colId xmlns:a16="http://schemas.microsoft.com/office/drawing/2014/main" val="3219187298"/>
                    </a:ext>
                  </a:extLst>
                </a:gridCol>
                <a:gridCol w="162560">
                  <a:extLst>
                    <a:ext uri="{9D8B030D-6E8A-4147-A177-3AD203B41FA5}">
                      <a16:colId xmlns:a16="http://schemas.microsoft.com/office/drawing/2014/main" val="1778430062"/>
                    </a:ext>
                  </a:extLst>
                </a:gridCol>
              </a:tblGrid>
              <a:tr h="425810">
                <a:tc>
                  <a:txBody>
                    <a:bodyPr/>
                    <a:lstStyle/>
                    <a:p>
                      <a:pPr algn="just">
                        <a:lnSpc>
                          <a:spcPct val="107000"/>
                        </a:lnSpc>
                        <a:spcAft>
                          <a:spcPts val="800"/>
                        </a:spcAft>
                      </a:pPr>
                      <a:endParaRPr lang="et-EE"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800"/>
                        </a:spcAft>
                      </a:pPr>
                      <a:endParaRPr lang="et-EE"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800"/>
                        </a:spcAft>
                      </a:pPr>
                      <a:endParaRPr lang="et-EE"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800"/>
                        </a:spcAft>
                      </a:pPr>
                      <a:endParaRPr lang="et-EE"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800"/>
                        </a:spcAft>
                      </a:pPr>
                      <a:endParaRPr lang="et-EE"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986303134"/>
                  </a:ext>
                </a:extLst>
              </a:tr>
            </a:tbl>
          </a:graphicData>
        </a:graphic>
      </p:graphicFrame>
      <p:graphicFrame>
        <p:nvGraphicFramePr>
          <p:cNvPr id="5" name="Table 5">
            <a:extLst>
              <a:ext uri="{FF2B5EF4-FFF2-40B4-BE49-F238E27FC236}">
                <a16:creationId xmlns:a16="http://schemas.microsoft.com/office/drawing/2014/main" id="{5DAB3B0E-4900-2362-05F6-16DDF51FAC74}"/>
              </a:ext>
            </a:extLst>
          </p:cNvPr>
          <p:cNvGraphicFramePr>
            <a:graphicFrameLocks noGrp="1"/>
          </p:cNvGraphicFramePr>
          <p:nvPr>
            <p:extLst>
              <p:ext uri="{D42A27DB-BD31-4B8C-83A1-F6EECF244321}">
                <p14:modId xmlns:p14="http://schemas.microsoft.com/office/powerpoint/2010/main" val="564489866"/>
              </p:ext>
            </p:extLst>
          </p:nvPr>
        </p:nvGraphicFramePr>
        <p:xfrm>
          <a:off x="600075" y="3429000"/>
          <a:ext cx="9940925" cy="1343026"/>
        </p:xfrm>
        <a:graphic>
          <a:graphicData uri="http://schemas.openxmlformats.org/drawingml/2006/table">
            <a:tbl>
              <a:tblPr firstRow="1" bandRow="1">
                <a:tableStyleId>{616DA210-FB5B-4158-B5E0-FEB733F419BA}</a:tableStyleId>
              </a:tblPr>
              <a:tblGrid>
                <a:gridCol w="1948317">
                  <a:extLst>
                    <a:ext uri="{9D8B030D-6E8A-4147-A177-3AD203B41FA5}">
                      <a16:colId xmlns:a16="http://schemas.microsoft.com/office/drawing/2014/main" val="3962126884"/>
                    </a:ext>
                  </a:extLst>
                </a:gridCol>
                <a:gridCol w="1365324">
                  <a:extLst>
                    <a:ext uri="{9D8B030D-6E8A-4147-A177-3AD203B41FA5}">
                      <a16:colId xmlns:a16="http://schemas.microsoft.com/office/drawing/2014/main" val="3520204134"/>
                    </a:ext>
                  </a:extLst>
                </a:gridCol>
                <a:gridCol w="1656821">
                  <a:extLst>
                    <a:ext uri="{9D8B030D-6E8A-4147-A177-3AD203B41FA5}">
                      <a16:colId xmlns:a16="http://schemas.microsoft.com/office/drawing/2014/main" val="79767662"/>
                    </a:ext>
                  </a:extLst>
                </a:gridCol>
                <a:gridCol w="1656821">
                  <a:extLst>
                    <a:ext uri="{9D8B030D-6E8A-4147-A177-3AD203B41FA5}">
                      <a16:colId xmlns:a16="http://schemas.microsoft.com/office/drawing/2014/main" val="2728219945"/>
                    </a:ext>
                  </a:extLst>
                </a:gridCol>
                <a:gridCol w="1656821">
                  <a:extLst>
                    <a:ext uri="{9D8B030D-6E8A-4147-A177-3AD203B41FA5}">
                      <a16:colId xmlns:a16="http://schemas.microsoft.com/office/drawing/2014/main" val="4066914970"/>
                    </a:ext>
                  </a:extLst>
                </a:gridCol>
                <a:gridCol w="1656821">
                  <a:extLst>
                    <a:ext uri="{9D8B030D-6E8A-4147-A177-3AD203B41FA5}">
                      <a16:colId xmlns:a16="http://schemas.microsoft.com/office/drawing/2014/main" val="2409053314"/>
                    </a:ext>
                  </a:extLst>
                </a:gridCol>
              </a:tblGrid>
              <a:tr h="671513">
                <a:tc>
                  <a:txBody>
                    <a:bodyPr/>
                    <a:lstStyle/>
                    <a:p>
                      <a:r>
                        <a:rPr lang="et-EE" dirty="0"/>
                        <a:t>Lapsed</a:t>
                      </a:r>
                    </a:p>
                  </a:txBody>
                  <a:tcPr/>
                </a:tc>
                <a:tc>
                  <a:txBody>
                    <a:bodyPr/>
                    <a:lstStyle/>
                    <a:p>
                      <a:r>
                        <a:rPr lang="et-EE" dirty="0"/>
                        <a:t>2018</a:t>
                      </a:r>
                    </a:p>
                  </a:txBody>
                  <a:tcPr/>
                </a:tc>
                <a:tc>
                  <a:txBody>
                    <a:bodyPr/>
                    <a:lstStyle/>
                    <a:p>
                      <a:r>
                        <a:rPr lang="et-EE" dirty="0"/>
                        <a:t>2019</a:t>
                      </a:r>
                    </a:p>
                  </a:txBody>
                  <a:tcPr/>
                </a:tc>
                <a:tc>
                  <a:txBody>
                    <a:bodyPr/>
                    <a:lstStyle/>
                    <a:p>
                      <a:r>
                        <a:rPr lang="et-EE" dirty="0"/>
                        <a:t>2020</a:t>
                      </a:r>
                    </a:p>
                  </a:txBody>
                  <a:tcPr/>
                </a:tc>
                <a:tc>
                  <a:txBody>
                    <a:bodyPr/>
                    <a:lstStyle/>
                    <a:p>
                      <a:r>
                        <a:rPr lang="et-EE" dirty="0"/>
                        <a:t>2021</a:t>
                      </a:r>
                    </a:p>
                  </a:txBody>
                  <a:tcPr/>
                </a:tc>
                <a:tc>
                  <a:txBody>
                    <a:bodyPr/>
                    <a:lstStyle/>
                    <a:p>
                      <a:r>
                        <a:rPr lang="et-EE" dirty="0"/>
                        <a:t>2022</a:t>
                      </a:r>
                    </a:p>
                  </a:txBody>
                  <a:tcPr/>
                </a:tc>
                <a:extLst>
                  <a:ext uri="{0D108BD9-81ED-4DB2-BD59-A6C34878D82A}">
                    <a16:rowId xmlns:a16="http://schemas.microsoft.com/office/drawing/2014/main" val="3308567621"/>
                  </a:ext>
                </a:extLst>
              </a:tr>
              <a:tr h="671513">
                <a:tc>
                  <a:txBody>
                    <a:bodyPr/>
                    <a:lstStyle/>
                    <a:p>
                      <a:r>
                        <a:rPr lang="et-EE" dirty="0"/>
                        <a:t>Turvakoduteenus</a:t>
                      </a:r>
                    </a:p>
                  </a:txBody>
                  <a:tcPr/>
                </a:tc>
                <a:tc>
                  <a:txBody>
                    <a:bodyPr/>
                    <a:lstStyle/>
                    <a:p>
                      <a:r>
                        <a:rPr lang="et-EE" dirty="0"/>
                        <a:t>87</a:t>
                      </a:r>
                    </a:p>
                  </a:txBody>
                  <a:tcPr/>
                </a:tc>
                <a:tc>
                  <a:txBody>
                    <a:bodyPr/>
                    <a:lstStyle/>
                    <a:p>
                      <a:r>
                        <a:rPr lang="et-EE" dirty="0"/>
                        <a:t>58</a:t>
                      </a:r>
                    </a:p>
                  </a:txBody>
                  <a:tcPr/>
                </a:tc>
                <a:tc>
                  <a:txBody>
                    <a:bodyPr/>
                    <a:lstStyle/>
                    <a:p>
                      <a:r>
                        <a:rPr lang="et-EE" dirty="0"/>
                        <a:t>66</a:t>
                      </a:r>
                    </a:p>
                  </a:txBody>
                  <a:tcPr/>
                </a:tc>
                <a:tc>
                  <a:txBody>
                    <a:bodyPr/>
                    <a:lstStyle/>
                    <a:p>
                      <a:r>
                        <a:rPr lang="et-EE" dirty="0"/>
                        <a:t>71</a:t>
                      </a:r>
                    </a:p>
                  </a:txBody>
                  <a:tcPr/>
                </a:tc>
                <a:tc>
                  <a:txBody>
                    <a:bodyPr/>
                    <a:lstStyle/>
                    <a:p>
                      <a:r>
                        <a:rPr lang="et-EE"/>
                        <a:t>68</a:t>
                      </a:r>
                      <a:endParaRPr lang="et-EE" dirty="0"/>
                    </a:p>
                  </a:txBody>
                  <a:tcPr/>
                </a:tc>
                <a:extLst>
                  <a:ext uri="{0D108BD9-81ED-4DB2-BD59-A6C34878D82A}">
                    <a16:rowId xmlns:a16="http://schemas.microsoft.com/office/drawing/2014/main" val="1129097939"/>
                  </a:ext>
                </a:extLst>
              </a:tr>
            </a:tbl>
          </a:graphicData>
        </a:graphic>
      </p:graphicFrame>
    </p:spTree>
    <p:extLst>
      <p:ext uri="{BB962C8B-B14F-4D97-AF65-F5344CB8AC3E}">
        <p14:creationId xmlns:p14="http://schemas.microsoft.com/office/powerpoint/2010/main" val="4327130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E8A9AA9-403E-683D-6294-9674BE20DF4A}"/>
              </a:ext>
            </a:extLst>
          </p:cNvPr>
          <p:cNvSpPr>
            <a:spLocks noGrp="1"/>
          </p:cNvSpPr>
          <p:nvPr>
            <p:ph type="sldNum" sz="quarter" idx="4"/>
          </p:nvPr>
        </p:nvSpPr>
        <p:spPr/>
        <p:txBody>
          <a:bodyPr/>
          <a:lstStyle/>
          <a:p>
            <a:fld id="{C290531D-293B-5D42-8EA8-E3B77753EB99}" type="slidenum">
              <a:rPr lang="en-EE"/>
              <a:pPr/>
              <a:t>7</a:t>
            </a:fld>
            <a:endParaRPr lang="en-EE"/>
          </a:p>
        </p:txBody>
      </p:sp>
      <p:sp>
        <p:nvSpPr>
          <p:cNvPr id="3" name="Text Placeholder 2">
            <a:extLst>
              <a:ext uri="{FF2B5EF4-FFF2-40B4-BE49-F238E27FC236}">
                <a16:creationId xmlns:a16="http://schemas.microsoft.com/office/drawing/2014/main" id="{BAA3D5C0-CCC5-4635-CB2D-0896D4BC5F09}"/>
              </a:ext>
            </a:extLst>
          </p:cNvPr>
          <p:cNvSpPr>
            <a:spLocks noGrp="1"/>
          </p:cNvSpPr>
          <p:nvPr>
            <p:ph type="body" sz="quarter" idx="10"/>
          </p:nvPr>
        </p:nvSpPr>
        <p:spPr>
          <a:xfrm>
            <a:off x="288925" y="381783"/>
            <a:ext cx="10366375" cy="6231742"/>
          </a:xfrm>
        </p:spPr>
        <p:txBody>
          <a:bodyPr/>
          <a:lstStyle/>
          <a:p>
            <a:r>
              <a:rPr lang="et-EE" b="1" dirty="0"/>
              <a:t>Asendushooldus</a:t>
            </a:r>
          </a:p>
          <a:p>
            <a:endParaRPr lang="et-EE" b="1" dirty="0"/>
          </a:p>
          <a:p>
            <a:pPr marL="285750" indent="-285750" algn="just">
              <a:spcBef>
                <a:spcPts val="1020"/>
              </a:spcBef>
              <a:spcAft>
                <a:spcPts val="1020"/>
              </a:spcAft>
              <a:buFont typeface="Arial" panose="020B0604020202020204" pitchFamily="34" charset="0"/>
              <a:buChar char="•"/>
            </a:pPr>
            <a:r>
              <a:rPr lang="et-EE" sz="1800" dirty="0">
                <a:effectLst/>
                <a:latin typeface="Tartu kodanik" panose="020B0604020202020204" charset="0"/>
                <a:ea typeface="Calibri" panose="020F0502020204030204" pitchFamily="34" charset="0"/>
                <a:cs typeface="Calibri" panose="020F0502020204030204" pitchFamily="34" charset="0"/>
              </a:rPr>
              <a:t>asenduskodu leidmisel tuleb eelistada perepõhist hooldust, sobivaid hooldusperesid ei ole  piisavalt, mistõttu osa vanemliku hoolitsuseta lastest elab siiski asenduskodus. Valdavalt on asenduskodud läinud üle perekodu süsteemile, mis tagab lapsele turvalisema ja loomulikuma kasvukeskkonna.</a:t>
            </a:r>
          </a:p>
          <a:p>
            <a:pPr marL="285750" indent="-285750" algn="just">
              <a:spcBef>
                <a:spcPts val="1020"/>
              </a:spcBef>
              <a:spcAft>
                <a:spcPts val="1020"/>
              </a:spcAft>
              <a:buFont typeface="Arial" panose="020B0604020202020204" pitchFamily="34" charset="0"/>
              <a:buChar char="•"/>
            </a:pPr>
            <a:r>
              <a:rPr lang="et-EE" sz="1800" dirty="0">
                <a:effectLst/>
                <a:latin typeface="Tartu kodanik" panose="020B0604020202020204" charset="0"/>
                <a:ea typeface="Calibri" panose="020F0502020204030204" pitchFamily="34" charset="0"/>
                <a:cs typeface="Calibri" panose="020F0502020204030204" pitchFamily="34" charset="0"/>
              </a:rPr>
              <a:t>perepõhise asendushooldusena on võimalik lapsele määrata ka füüsilisest isikust eestkostja, valdavalt on selleks lapse lähisugulane. 2022. aastal oli eestkostel ca 40 Tartu linna last, ca sama palju lisandus eestkostele Ukraina lapsi, kes saabusid riiki seadusliku esindajata.</a:t>
            </a:r>
            <a:endParaRPr lang="et-EE"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lgn="just">
              <a:spcBef>
                <a:spcPts val="1020"/>
              </a:spcBef>
              <a:spcAft>
                <a:spcPts val="1020"/>
              </a:spcAft>
              <a:buFont typeface="Arial" panose="020B0604020202020204" pitchFamily="34" charset="0"/>
              <a:buChar char="•"/>
            </a:pPr>
            <a:endParaRPr lang="et-EE"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lgn="just">
              <a:spcBef>
                <a:spcPts val="1020"/>
              </a:spcBef>
              <a:spcAft>
                <a:spcPts val="1020"/>
              </a:spcAft>
              <a:buFont typeface="Arial" panose="020B0604020202020204" pitchFamily="34" charset="0"/>
              <a:buChar char="•"/>
            </a:pPr>
            <a:endParaRPr lang="et-EE" sz="1800" dirty="0">
              <a:effectLst/>
              <a:latin typeface="Tartu kodanik" panose="020B0604020202020204" charset="0"/>
              <a:ea typeface="Calibri" panose="020F0502020204030204" pitchFamily="34" charset="0"/>
              <a:cs typeface="Calibri" panose="020F0502020204030204" pitchFamily="34" charset="0"/>
            </a:endParaRPr>
          </a:p>
          <a:p>
            <a:pPr marL="285750" indent="-285750" algn="just">
              <a:spcBef>
                <a:spcPts val="1020"/>
              </a:spcBef>
              <a:spcAft>
                <a:spcPts val="1020"/>
              </a:spcAft>
              <a:buFont typeface="Arial" panose="020B0604020202020204" pitchFamily="34" charset="0"/>
              <a:buChar char="•"/>
            </a:pPr>
            <a:endParaRPr lang="et-EE"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endParaRPr lang="et-EE" dirty="0">
              <a:latin typeface="Tartu kodanik" panose="020B0604020202020204" charset="0"/>
              <a:ea typeface="Times New Roman" panose="02020603050405020304" pitchFamily="18" charset="0"/>
              <a:cs typeface="Calibri" panose="020F0502020204030204" pitchFamily="34" charset="0"/>
            </a:endParaRPr>
          </a:p>
          <a:p>
            <a:pPr marL="285750" indent="-285750">
              <a:buFont typeface="Arial" panose="020B0604020202020204" pitchFamily="34" charset="0"/>
              <a:buChar char="•"/>
            </a:pPr>
            <a:endParaRPr lang="et-EE" dirty="0">
              <a:latin typeface="Tartu kodanik" panose="020B0604020202020204" charset="0"/>
              <a:ea typeface="Times New Roman" panose="02020603050405020304" pitchFamily="18" charset="0"/>
              <a:cs typeface="Calibri" panose="020F0502020204030204" pitchFamily="34" charset="0"/>
            </a:endParaRPr>
          </a:p>
        </p:txBody>
      </p:sp>
      <p:graphicFrame>
        <p:nvGraphicFramePr>
          <p:cNvPr id="4" name="Table 5">
            <a:extLst>
              <a:ext uri="{FF2B5EF4-FFF2-40B4-BE49-F238E27FC236}">
                <a16:creationId xmlns:a16="http://schemas.microsoft.com/office/drawing/2014/main" id="{9FBB92B2-44C7-2720-67AB-6651CEC2F39A}"/>
              </a:ext>
            </a:extLst>
          </p:cNvPr>
          <p:cNvGraphicFramePr>
            <a:graphicFrameLocks noGrp="1"/>
          </p:cNvGraphicFramePr>
          <p:nvPr>
            <p:extLst>
              <p:ext uri="{D42A27DB-BD31-4B8C-83A1-F6EECF244321}">
                <p14:modId xmlns:p14="http://schemas.microsoft.com/office/powerpoint/2010/main" val="1400630744"/>
              </p:ext>
            </p:extLst>
          </p:nvPr>
        </p:nvGraphicFramePr>
        <p:xfrm>
          <a:off x="676275" y="3752850"/>
          <a:ext cx="9082872" cy="2095498"/>
        </p:xfrm>
        <a:graphic>
          <a:graphicData uri="http://schemas.openxmlformats.org/drawingml/2006/table">
            <a:tbl>
              <a:tblPr firstRow="1" bandRow="1">
                <a:tableStyleId>{616DA210-FB5B-4158-B5E0-FEB733F419BA}</a:tableStyleId>
              </a:tblPr>
              <a:tblGrid>
                <a:gridCol w="1819329">
                  <a:extLst>
                    <a:ext uri="{9D8B030D-6E8A-4147-A177-3AD203B41FA5}">
                      <a16:colId xmlns:a16="http://schemas.microsoft.com/office/drawing/2014/main" val="192907253"/>
                    </a:ext>
                  </a:extLst>
                </a:gridCol>
                <a:gridCol w="1208295">
                  <a:extLst>
                    <a:ext uri="{9D8B030D-6E8A-4147-A177-3AD203B41FA5}">
                      <a16:colId xmlns:a16="http://schemas.microsoft.com/office/drawing/2014/main" val="231588878"/>
                    </a:ext>
                  </a:extLst>
                </a:gridCol>
                <a:gridCol w="1513812">
                  <a:extLst>
                    <a:ext uri="{9D8B030D-6E8A-4147-A177-3AD203B41FA5}">
                      <a16:colId xmlns:a16="http://schemas.microsoft.com/office/drawing/2014/main" val="1372679420"/>
                    </a:ext>
                  </a:extLst>
                </a:gridCol>
                <a:gridCol w="1513812">
                  <a:extLst>
                    <a:ext uri="{9D8B030D-6E8A-4147-A177-3AD203B41FA5}">
                      <a16:colId xmlns:a16="http://schemas.microsoft.com/office/drawing/2014/main" val="711796724"/>
                    </a:ext>
                  </a:extLst>
                </a:gridCol>
                <a:gridCol w="1513812">
                  <a:extLst>
                    <a:ext uri="{9D8B030D-6E8A-4147-A177-3AD203B41FA5}">
                      <a16:colId xmlns:a16="http://schemas.microsoft.com/office/drawing/2014/main" val="395563810"/>
                    </a:ext>
                  </a:extLst>
                </a:gridCol>
                <a:gridCol w="1513812">
                  <a:extLst>
                    <a:ext uri="{9D8B030D-6E8A-4147-A177-3AD203B41FA5}">
                      <a16:colId xmlns:a16="http://schemas.microsoft.com/office/drawing/2014/main" val="197258562"/>
                    </a:ext>
                  </a:extLst>
                </a:gridCol>
              </a:tblGrid>
              <a:tr h="414494">
                <a:tc>
                  <a:txBody>
                    <a:bodyPr/>
                    <a:lstStyle/>
                    <a:p>
                      <a:r>
                        <a:rPr lang="et-EE" dirty="0"/>
                        <a:t>Lapsed</a:t>
                      </a:r>
                    </a:p>
                  </a:txBody>
                  <a:tcPr/>
                </a:tc>
                <a:tc>
                  <a:txBody>
                    <a:bodyPr/>
                    <a:lstStyle/>
                    <a:p>
                      <a:r>
                        <a:rPr lang="et-EE" dirty="0"/>
                        <a:t>2018</a:t>
                      </a:r>
                    </a:p>
                  </a:txBody>
                  <a:tcPr/>
                </a:tc>
                <a:tc>
                  <a:txBody>
                    <a:bodyPr/>
                    <a:lstStyle/>
                    <a:p>
                      <a:r>
                        <a:rPr lang="et-EE" dirty="0"/>
                        <a:t>2019</a:t>
                      </a:r>
                    </a:p>
                  </a:txBody>
                  <a:tcPr/>
                </a:tc>
                <a:tc>
                  <a:txBody>
                    <a:bodyPr/>
                    <a:lstStyle/>
                    <a:p>
                      <a:r>
                        <a:rPr lang="et-EE" dirty="0"/>
                        <a:t>2020</a:t>
                      </a:r>
                    </a:p>
                  </a:txBody>
                  <a:tcPr/>
                </a:tc>
                <a:tc>
                  <a:txBody>
                    <a:bodyPr/>
                    <a:lstStyle/>
                    <a:p>
                      <a:r>
                        <a:rPr lang="et-EE" dirty="0"/>
                        <a:t>2021</a:t>
                      </a:r>
                    </a:p>
                  </a:txBody>
                  <a:tcPr/>
                </a:tc>
                <a:tc>
                  <a:txBody>
                    <a:bodyPr/>
                    <a:lstStyle/>
                    <a:p>
                      <a:r>
                        <a:rPr lang="et-EE" dirty="0"/>
                        <a:t>2022</a:t>
                      </a:r>
                    </a:p>
                  </a:txBody>
                  <a:tcPr/>
                </a:tc>
                <a:extLst>
                  <a:ext uri="{0D108BD9-81ED-4DB2-BD59-A6C34878D82A}">
                    <a16:rowId xmlns:a16="http://schemas.microsoft.com/office/drawing/2014/main" val="3875349208"/>
                  </a:ext>
                </a:extLst>
              </a:tr>
              <a:tr h="420251">
                <a:tc>
                  <a:txBody>
                    <a:bodyPr/>
                    <a:lstStyle/>
                    <a:p>
                      <a:r>
                        <a:rPr lang="et-EE" dirty="0"/>
                        <a:t>Asenduskodus</a:t>
                      </a:r>
                    </a:p>
                  </a:txBody>
                  <a:tcPr/>
                </a:tc>
                <a:tc>
                  <a:txBody>
                    <a:bodyPr/>
                    <a:lstStyle/>
                    <a:p>
                      <a:r>
                        <a:rPr lang="et-EE" dirty="0"/>
                        <a:t>110</a:t>
                      </a:r>
                    </a:p>
                  </a:txBody>
                  <a:tcPr/>
                </a:tc>
                <a:tc>
                  <a:txBody>
                    <a:bodyPr/>
                    <a:lstStyle/>
                    <a:p>
                      <a:r>
                        <a:rPr lang="et-EE" dirty="0"/>
                        <a:t>90</a:t>
                      </a:r>
                    </a:p>
                  </a:txBody>
                  <a:tcPr/>
                </a:tc>
                <a:tc>
                  <a:txBody>
                    <a:bodyPr/>
                    <a:lstStyle/>
                    <a:p>
                      <a:r>
                        <a:rPr lang="et-EE" dirty="0"/>
                        <a:t>76</a:t>
                      </a:r>
                    </a:p>
                  </a:txBody>
                  <a:tcPr/>
                </a:tc>
                <a:tc>
                  <a:txBody>
                    <a:bodyPr/>
                    <a:lstStyle/>
                    <a:p>
                      <a:r>
                        <a:rPr lang="et-EE" dirty="0"/>
                        <a:t>69</a:t>
                      </a:r>
                    </a:p>
                  </a:txBody>
                  <a:tcPr/>
                </a:tc>
                <a:tc>
                  <a:txBody>
                    <a:bodyPr/>
                    <a:lstStyle/>
                    <a:p>
                      <a:r>
                        <a:rPr lang="et-EE" dirty="0"/>
                        <a:t>75</a:t>
                      </a:r>
                    </a:p>
                  </a:txBody>
                  <a:tcPr/>
                </a:tc>
                <a:extLst>
                  <a:ext uri="{0D108BD9-81ED-4DB2-BD59-A6C34878D82A}">
                    <a16:rowId xmlns:a16="http://schemas.microsoft.com/office/drawing/2014/main" val="1458689409"/>
                  </a:ext>
                </a:extLst>
              </a:tr>
              <a:tr h="420251">
                <a:tc>
                  <a:txBody>
                    <a:bodyPr/>
                    <a:lstStyle/>
                    <a:p>
                      <a:r>
                        <a:rPr lang="et-EE" dirty="0"/>
                        <a:t>Hooldusperes</a:t>
                      </a:r>
                    </a:p>
                  </a:txBody>
                  <a:tcPr/>
                </a:tc>
                <a:tc>
                  <a:txBody>
                    <a:bodyPr/>
                    <a:lstStyle/>
                    <a:p>
                      <a:r>
                        <a:rPr lang="et-EE" dirty="0"/>
                        <a:t>0</a:t>
                      </a:r>
                    </a:p>
                  </a:txBody>
                  <a:tcPr/>
                </a:tc>
                <a:tc>
                  <a:txBody>
                    <a:bodyPr/>
                    <a:lstStyle/>
                    <a:p>
                      <a:r>
                        <a:rPr lang="et-EE" dirty="0"/>
                        <a:t>13</a:t>
                      </a:r>
                    </a:p>
                  </a:txBody>
                  <a:tcPr/>
                </a:tc>
                <a:tc>
                  <a:txBody>
                    <a:bodyPr/>
                    <a:lstStyle/>
                    <a:p>
                      <a:r>
                        <a:rPr lang="et-EE" dirty="0"/>
                        <a:t>18</a:t>
                      </a:r>
                    </a:p>
                  </a:txBody>
                  <a:tcPr/>
                </a:tc>
                <a:tc>
                  <a:txBody>
                    <a:bodyPr/>
                    <a:lstStyle/>
                    <a:p>
                      <a:r>
                        <a:rPr lang="et-EE" dirty="0"/>
                        <a:t>16</a:t>
                      </a:r>
                    </a:p>
                  </a:txBody>
                  <a:tcPr/>
                </a:tc>
                <a:tc>
                  <a:txBody>
                    <a:bodyPr/>
                    <a:lstStyle/>
                    <a:p>
                      <a:r>
                        <a:rPr lang="et-EE" dirty="0"/>
                        <a:t>18</a:t>
                      </a:r>
                    </a:p>
                  </a:txBody>
                  <a:tcPr/>
                </a:tc>
                <a:extLst>
                  <a:ext uri="{0D108BD9-81ED-4DB2-BD59-A6C34878D82A}">
                    <a16:rowId xmlns:a16="http://schemas.microsoft.com/office/drawing/2014/main" val="3501003822"/>
                  </a:ext>
                </a:extLst>
              </a:tr>
              <a:tr h="420251">
                <a:tc>
                  <a:txBody>
                    <a:bodyPr/>
                    <a:lstStyle/>
                    <a:p>
                      <a:r>
                        <a:rPr lang="et-EE" dirty="0" err="1"/>
                        <a:t>Järelhooldusel</a:t>
                      </a:r>
                      <a:endParaRPr lang="et-EE" dirty="0"/>
                    </a:p>
                  </a:txBody>
                  <a:tcPr/>
                </a:tc>
                <a:tc>
                  <a:txBody>
                    <a:bodyPr/>
                    <a:lstStyle/>
                    <a:p>
                      <a:r>
                        <a:rPr lang="et-EE" dirty="0"/>
                        <a:t>6</a:t>
                      </a:r>
                    </a:p>
                  </a:txBody>
                  <a:tcPr/>
                </a:tc>
                <a:tc>
                  <a:txBody>
                    <a:bodyPr/>
                    <a:lstStyle/>
                    <a:p>
                      <a:r>
                        <a:rPr lang="et-EE" dirty="0"/>
                        <a:t>17</a:t>
                      </a:r>
                    </a:p>
                  </a:txBody>
                  <a:tcPr/>
                </a:tc>
                <a:tc>
                  <a:txBody>
                    <a:bodyPr/>
                    <a:lstStyle/>
                    <a:p>
                      <a:r>
                        <a:rPr lang="et-EE" dirty="0"/>
                        <a:t>18</a:t>
                      </a:r>
                    </a:p>
                  </a:txBody>
                  <a:tcPr/>
                </a:tc>
                <a:tc>
                  <a:txBody>
                    <a:bodyPr/>
                    <a:lstStyle/>
                    <a:p>
                      <a:r>
                        <a:rPr lang="et-EE" dirty="0"/>
                        <a:t>18</a:t>
                      </a:r>
                    </a:p>
                  </a:txBody>
                  <a:tcPr/>
                </a:tc>
                <a:tc>
                  <a:txBody>
                    <a:bodyPr/>
                    <a:lstStyle/>
                    <a:p>
                      <a:r>
                        <a:rPr lang="et-EE" dirty="0"/>
                        <a:t>17</a:t>
                      </a:r>
                    </a:p>
                  </a:txBody>
                  <a:tcPr/>
                </a:tc>
                <a:extLst>
                  <a:ext uri="{0D108BD9-81ED-4DB2-BD59-A6C34878D82A}">
                    <a16:rowId xmlns:a16="http://schemas.microsoft.com/office/drawing/2014/main" val="3682067819"/>
                  </a:ext>
                </a:extLst>
              </a:tr>
              <a:tr h="420251">
                <a:tc>
                  <a:txBody>
                    <a:bodyPr/>
                    <a:lstStyle/>
                    <a:p>
                      <a:r>
                        <a:rPr lang="et-EE" dirty="0"/>
                        <a:t>Kokku</a:t>
                      </a:r>
                    </a:p>
                  </a:txBody>
                  <a:tcPr/>
                </a:tc>
                <a:tc>
                  <a:txBody>
                    <a:bodyPr/>
                    <a:lstStyle/>
                    <a:p>
                      <a:r>
                        <a:rPr lang="et-EE" dirty="0"/>
                        <a:t>116</a:t>
                      </a:r>
                    </a:p>
                  </a:txBody>
                  <a:tcPr/>
                </a:tc>
                <a:tc>
                  <a:txBody>
                    <a:bodyPr/>
                    <a:lstStyle/>
                    <a:p>
                      <a:r>
                        <a:rPr lang="et-EE" dirty="0"/>
                        <a:t>120</a:t>
                      </a:r>
                    </a:p>
                  </a:txBody>
                  <a:tcPr/>
                </a:tc>
                <a:tc>
                  <a:txBody>
                    <a:bodyPr/>
                    <a:lstStyle/>
                    <a:p>
                      <a:r>
                        <a:rPr lang="et-EE" dirty="0"/>
                        <a:t>112</a:t>
                      </a:r>
                    </a:p>
                  </a:txBody>
                  <a:tcPr/>
                </a:tc>
                <a:tc>
                  <a:txBody>
                    <a:bodyPr/>
                    <a:lstStyle/>
                    <a:p>
                      <a:r>
                        <a:rPr lang="et-EE" dirty="0"/>
                        <a:t>103</a:t>
                      </a:r>
                    </a:p>
                  </a:txBody>
                  <a:tcPr/>
                </a:tc>
                <a:tc>
                  <a:txBody>
                    <a:bodyPr/>
                    <a:lstStyle/>
                    <a:p>
                      <a:r>
                        <a:rPr lang="et-EE" dirty="0"/>
                        <a:t>110</a:t>
                      </a:r>
                    </a:p>
                  </a:txBody>
                  <a:tcPr/>
                </a:tc>
                <a:extLst>
                  <a:ext uri="{0D108BD9-81ED-4DB2-BD59-A6C34878D82A}">
                    <a16:rowId xmlns:a16="http://schemas.microsoft.com/office/drawing/2014/main" val="299712352"/>
                  </a:ext>
                </a:extLst>
              </a:tr>
            </a:tbl>
          </a:graphicData>
        </a:graphic>
      </p:graphicFrame>
    </p:spTree>
    <p:extLst>
      <p:ext uri="{BB962C8B-B14F-4D97-AF65-F5344CB8AC3E}">
        <p14:creationId xmlns:p14="http://schemas.microsoft.com/office/powerpoint/2010/main" val="11484660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5B752-BBF2-3C6D-1CB0-706C67565094}"/>
              </a:ext>
            </a:extLst>
          </p:cNvPr>
          <p:cNvSpPr>
            <a:spLocks noGrp="1"/>
          </p:cNvSpPr>
          <p:nvPr>
            <p:ph type="title"/>
          </p:nvPr>
        </p:nvSpPr>
        <p:spPr>
          <a:xfrm>
            <a:off x="289559" y="225426"/>
            <a:ext cx="9469585" cy="2077199"/>
          </a:xfrm>
        </p:spPr>
        <p:txBody>
          <a:bodyPr/>
          <a:lstStyle/>
          <a:p>
            <a:r>
              <a:rPr lang="et-EE" sz="4800" dirty="0">
                <a:latin typeface="Tartu Kodanik" panose="020B0604020202020204" charset="0"/>
              </a:rPr>
              <a:t>Sotsiaalteenused tööealistele</a:t>
            </a:r>
            <a:endParaRPr lang="en-EE" dirty="0"/>
          </a:p>
        </p:txBody>
      </p:sp>
      <p:sp>
        <p:nvSpPr>
          <p:cNvPr id="3" name="Content Placeholder 2">
            <a:extLst>
              <a:ext uri="{FF2B5EF4-FFF2-40B4-BE49-F238E27FC236}">
                <a16:creationId xmlns:a16="http://schemas.microsoft.com/office/drawing/2014/main" id="{9ACF0720-CA29-B9D0-4211-48F960469342}"/>
              </a:ext>
            </a:extLst>
          </p:cNvPr>
          <p:cNvSpPr>
            <a:spLocks noGrp="1"/>
          </p:cNvSpPr>
          <p:nvPr>
            <p:ph type="body" sz="quarter" idx="10"/>
          </p:nvPr>
        </p:nvSpPr>
        <p:spPr>
          <a:xfrm>
            <a:off x="288925" y="2047875"/>
            <a:ext cx="11045825" cy="4584700"/>
          </a:xfrm>
        </p:spPr>
        <p:txBody>
          <a:bodyPr/>
          <a:lstStyle/>
          <a:p>
            <a:pPr marL="285750" indent="-285750" algn="just">
              <a:buFont typeface="Arial" panose="020B0604020202020204" pitchFamily="34" charset="0"/>
              <a:buChar char="•"/>
            </a:pPr>
            <a:r>
              <a:rPr lang="et-EE" dirty="0"/>
              <a:t>Sotsiaaleluruumi teenus - isikute arv on olnud väikses languses, inimesi suunatakse üüriturult leidma lahendusi ja toetatakse seda rahaliselt </a:t>
            </a:r>
          </a:p>
          <a:p>
            <a:pPr marL="285750" indent="-285750" algn="just">
              <a:buFont typeface="Arial" panose="020B0604020202020204" pitchFamily="34" charset="0"/>
              <a:buChar char="•"/>
            </a:pPr>
            <a:r>
              <a:rPr lang="et-EE" sz="1800" dirty="0" err="1"/>
              <a:t>Võlanõustamisteenus</a:t>
            </a:r>
            <a:r>
              <a:rPr lang="et-EE" sz="1800" dirty="0"/>
              <a:t> – hüppeline kasv, tervise- ja energiakriisi ning sõja mõjud</a:t>
            </a:r>
            <a:r>
              <a:rPr lang="et-EE" dirty="0"/>
              <a:t> </a:t>
            </a:r>
            <a:r>
              <a:rPr lang="et-EE" sz="1800" dirty="0"/>
              <a:t> </a:t>
            </a:r>
          </a:p>
          <a:p>
            <a:endParaRPr lang="en-GB" dirty="0"/>
          </a:p>
        </p:txBody>
      </p:sp>
      <p:graphicFrame>
        <p:nvGraphicFramePr>
          <p:cNvPr id="4" name="Table 3">
            <a:extLst>
              <a:ext uri="{FF2B5EF4-FFF2-40B4-BE49-F238E27FC236}">
                <a16:creationId xmlns:a16="http://schemas.microsoft.com/office/drawing/2014/main" id="{AF5C93B8-DB25-F0F0-96E0-BFE6932F6D07}"/>
              </a:ext>
            </a:extLst>
          </p:cNvPr>
          <p:cNvGraphicFramePr>
            <a:graphicFrameLocks noGrp="1"/>
          </p:cNvGraphicFramePr>
          <p:nvPr>
            <p:extLst>
              <p:ext uri="{D42A27DB-BD31-4B8C-83A1-F6EECF244321}">
                <p14:modId xmlns:p14="http://schemas.microsoft.com/office/powerpoint/2010/main" val="3799553374"/>
              </p:ext>
            </p:extLst>
          </p:nvPr>
        </p:nvGraphicFramePr>
        <p:xfrm>
          <a:off x="629560" y="3380482"/>
          <a:ext cx="8789582" cy="2349788"/>
        </p:xfrm>
        <a:graphic>
          <a:graphicData uri="http://schemas.openxmlformats.org/drawingml/2006/table">
            <a:tbl>
              <a:tblPr firstRow="1" firstCol="1" bandRow="1">
                <a:tableStyleId>{616DA210-FB5B-4158-B5E0-FEB733F419BA}</a:tableStyleId>
              </a:tblPr>
              <a:tblGrid>
                <a:gridCol w="1914525">
                  <a:extLst>
                    <a:ext uri="{9D8B030D-6E8A-4147-A177-3AD203B41FA5}">
                      <a16:colId xmlns:a16="http://schemas.microsoft.com/office/drawing/2014/main" val="1338112687"/>
                    </a:ext>
                  </a:extLst>
                </a:gridCol>
                <a:gridCol w="1276350">
                  <a:extLst>
                    <a:ext uri="{9D8B030D-6E8A-4147-A177-3AD203B41FA5}">
                      <a16:colId xmlns:a16="http://schemas.microsoft.com/office/drawing/2014/main" val="463254286"/>
                    </a:ext>
                  </a:extLst>
                </a:gridCol>
                <a:gridCol w="1409700">
                  <a:extLst>
                    <a:ext uri="{9D8B030D-6E8A-4147-A177-3AD203B41FA5}">
                      <a16:colId xmlns:a16="http://schemas.microsoft.com/office/drawing/2014/main" val="389821257"/>
                    </a:ext>
                  </a:extLst>
                </a:gridCol>
                <a:gridCol w="1409700">
                  <a:extLst>
                    <a:ext uri="{9D8B030D-6E8A-4147-A177-3AD203B41FA5}">
                      <a16:colId xmlns:a16="http://schemas.microsoft.com/office/drawing/2014/main" val="605062369"/>
                    </a:ext>
                  </a:extLst>
                </a:gridCol>
                <a:gridCol w="1438275">
                  <a:extLst>
                    <a:ext uri="{9D8B030D-6E8A-4147-A177-3AD203B41FA5}">
                      <a16:colId xmlns:a16="http://schemas.microsoft.com/office/drawing/2014/main" val="1813661838"/>
                    </a:ext>
                  </a:extLst>
                </a:gridCol>
                <a:gridCol w="1341032">
                  <a:extLst>
                    <a:ext uri="{9D8B030D-6E8A-4147-A177-3AD203B41FA5}">
                      <a16:colId xmlns:a16="http://schemas.microsoft.com/office/drawing/2014/main" val="2951733236"/>
                    </a:ext>
                  </a:extLst>
                </a:gridCol>
              </a:tblGrid>
              <a:tr h="286976">
                <a:tc>
                  <a:txBody>
                    <a:bodyPr/>
                    <a:lstStyle/>
                    <a:p>
                      <a:pPr>
                        <a:lnSpc>
                          <a:spcPct val="107000"/>
                        </a:lnSpc>
                        <a:spcAft>
                          <a:spcPts val="800"/>
                        </a:spcAft>
                      </a:pPr>
                      <a:r>
                        <a:rPr lang="et-EE" sz="1100" dirty="0">
                          <a:solidFill>
                            <a:schemeClr val="accent2"/>
                          </a:solidFill>
                          <a:effectLst/>
                          <a:latin typeface="Tartu Kodanik" panose="020B0604020202020204" charset="0"/>
                        </a:rPr>
                        <a:t> </a:t>
                      </a:r>
                      <a:endParaRPr lang="et-EE" sz="1100" dirty="0">
                        <a:solidFill>
                          <a:schemeClr val="accent2"/>
                        </a:solidFill>
                        <a:effectLst/>
                        <a:latin typeface="Tartu Kodanik" panose="020B060402020202020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t-EE" sz="1200" dirty="0">
                          <a:solidFill>
                            <a:schemeClr val="accent2"/>
                          </a:solidFill>
                          <a:effectLst/>
                          <a:latin typeface="Tartu Kodanik" panose="020B0604020202020204" charset="0"/>
                        </a:rPr>
                        <a:t>2018</a:t>
                      </a:r>
                      <a:endParaRPr lang="et-EE" sz="1200" dirty="0">
                        <a:solidFill>
                          <a:schemeClr val="accent2"/>
                        </a:solidFill>
                        <a:effectLst/>
                        <a:latin typeface="Tartu Kodanik" panose="020B060402020202020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t-EE" sz="1200" dirty="0">
                          <a:solidFill>
                            <a:schemeClr val="accent2"/>
                          </a:solidFill>
                          <a:effectLst/>
                          <a:latin typeface="Tartu Kodanik" panose="020B0604020202020204" charset="0"/>
                        </a:rPr>
                        <a:t>2019</a:t>
                      </a:r>
                      <a:endParaRPr lang="et-EE" sz="1200" dirty="0">
                        <a:solidFill>
                          <a:schemeClr val="accent2"/>
                        </a:solidFill>
                        <a:effectLst/>
                        <a:latin typeface="Tartu Kodanik" panose="020B060402020202020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t-EE" sz="1200" dirty="0">
                          <a:solidFill>
                            <a:schemeClr val="accent2"/>
                          </a:solidFill>
                          <a:effectLst/>
                          <a:latin typeface="Tartu Kodanik" panose="020B0604020202020204" charset="0"/>
                        </a:rPr>
                        <a:t>2020</a:t>
                      </a:r>
                      <a:endParaRPr lang="et-EE" sz="1200" dirty="0">
                        <a:solidFill>
                          <a:schemeClr val="accent2"/>
                        </a:solidFill>
                        <a:effectLst/>
                        <a:latin typeface="Tartu Kodanik" panose="020B060402020202020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t-EE" sz="1200" dirty="0">
                          <a:solidFill>
                            <a:schemeClr val="accent2"/>
                          </a:solidFill>
                          <a:effectLst/>
                          <a:latin typeface="Tartu Kodanik" panose="020B0604020202020204" charset="0"/>
                        </a:rPr>
                        <a:t>2021</a:t>
                      </a:r>
                      <a:endParaRPr lang="et-EE" sz="1200" dirty="0">
                        <a:solidFill>
                          <a:schemeClr val="accent2"/>
                        </a:solidFill>
                        <a:effectLst/>
                        <a:latin typeface="Tartu Kodanik" panose="020B060402020202020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t-EE" sz="1200" dirty="0">
                          <a:solidFill>
                            <a:schemeClr val="accent2"/>
                          </a:solidFill>
                          <a:effectLst/>
                          <a:latin typeface="Tartu Kodanik" panose="020B0604020202020204" charset="0"/>
                        </a:rPr>
                        <a:t>2022</a:t>
                      </a:r>
                      <a:endParaRPr lang="et-EE" sz="1200" dirty="0">
                        <a:solidFill>
                          <a:schemeClr val="accent2"/>
                        </a:solidFill>
                        <a:effectLst/>
                        <a:latin typeface="Tartu Kodanik" panose="020B060402020202020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778277510"/>
                  </a:ext>
                </a:extLst>
              </a:tr>
              <a:tr h="286976">
                <a:tc>
                  <a:txBody>
                    <a:bodyPr/>
                    <a:lstStyle/>
                    <a:p>
                      <a:pPr>
                        <a:lnSpc>
                          <a:spcPct val="107000"/>
                        </a:lnSpc>
                        <a:spcAft>
                          <a:spcPts val="800"/>
                        </a:spcAft>
                      </a:pPr>
                      <a:r>
                        <a:rPr lang="et-EE" sz="1200" dirty="0">
                          <a:solidFill>
                            <a:schemeClr val="accent2"/>
                          </a:solidFill>
                          <a:effectLst/>
                          <a:latin typeface="Tartu Kodanik" panose="020B0604020202020204" charset="0"/>
                        </a:rPr>
                        <a:t>Sotsiaaleluruum</a:t>
                      </a:r>
                      <a:endParaRPr lang="et-EE" sz="1200" dirty="0">
                        <a:solidFill>
                          <a:schemeClr val="accent2"/>
                        </a:solidFill>
                        <a:effectLst/>
                        <a:latin typeface="Tartu Kodanik" panose="020B060402020202020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t-EE" sz="1100" dirty="0">
                          <a:solidFill>
                            <a:schemeClr val="accent2"/>
                          </a:solidFill>
                          <a:effectLst/>
                          <a:latin typeface="Tartu Kodanik" panose="020B0604020202020204" charset="0"/>
                        </a:rPr>
                        <a:t>595</a:t>
                      </a:r>
                      <a:endParaRPr lang="et-EE" sz="1100" dirty="0">
                        <a:solidFill>
                          <a:schemeClr val="accent2"/>
                        </a:solidFill>
                        <a:effectLst/>
                        <a:latin typeface="Tartu Kodanik" panose="020B060402020202020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t-EE" sz="1100">
                          <a:solidFill>
                            <a:schemeClr val="accent2"/>
                          </a:solidFill>
                          <a:effectLst/>
                          <a:latin typeface="Tartu Kodanik" panose="020B0604020202020204" charset="0"/>
                        </a:rPr>
                        <a:t>530</a:t>
                      </a:r>
                      <a:endParaRPr lang="et-EE" sz="1100">
                        <a:solidFill>
                          <a:schemeClr val="accent2"/>
                        </a:solidFill>
                        <a:effectLst/>
                        <a:latin typeface="Tartu Kodanik" panose="020B060402020202020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t-EE" sz="1100">
                          <a:solidFill>
                            <a:schemeClr val="accent2"/>
                          </a:solidFill>
                          <a:effectLst/>
                          <a:latin typeface="Tartu Kodanik" panose="020B0604020202020204" charset="0"/>
                        </a:rPr>
                        <a:t>502</a:t>
                      </a:r>
                      <a:endParaRPr lang="et-EE" sz="1100">
                        <a:solidFill>
                          <a:schemeClr val="accent2"/>
                        </a:solidFill>
                        <a:effectLst/>
                        <a:latin typeface="Tartu Kodanik" panose="020B060402020202020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t-EE" sz="1100">
                          <a:solidFill>
                            <a:schemeClr val="accent2"/>
                          </a:solidFill>
                          <a:effectLst/>
                          <a:latin typeface="Tartu Kodanik" panose="020B0604020202020204" charset="0"/>
                        </a:rPr>
                        <a:t>472</a:t>
                      </a:r>
                      <a:endParaRPr lang="et-EE" sz="1100">
                        <a:solidFill>
                          <a:schemeClr val="accent2"/>
                        </a:solidFill>
                        <a:effectLst/>
                        <a:latin typeface="Tartu Kodanik" panose="020B060402020202020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t-EE" sz="1100">
                          <a:solidFill>
                            <a:schemeClr val="accent2"/>
                          </a:solidFill>
                          <a:effectLst/>
                          <a:latin typeface="Tartu Kodanik" panose="020B0604020202020204" charset="0"/>
                        </a:rPr>
                        <a:t>473</a:t>
                      </a:r>
                      <a:endParaRPr lang="et-EE" sz="1100">
                        <a:solidFill>
                          <a:schemeClr val="accent2"/>
                        </a:solidFill>
                        <a:effectLst/>
                        <a:latin typeface="Tartu Kodanik" panose="020B060402020202020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259620064"/>
                  </a:ext>
                </a:extLst>
              </a:tr>
              <a:tr h="286976">
                <a:tc>
                  <a:txBody>
                    <a:bodyPr/>
                    <a:lstStyle/>
                    <a:p>
                      <a:pPr>
                        <a:lnSpc>
                          <a:spcPct val="107000"/>
                        </a:lnSpc>
                        <a:spcAft>
                          <a:spcPts val="800"/>
                        </a:spcAft>
                      </a:pPr>
                      <a:r>
                        <a:rPr lang="et-EE" sz="1200" dirty="0">
                          <a:solidFill>
                            <a:schemeClr val="accent2"/>
                          </a:solidFill>
                          <a:effectLst/>
                          <a:latin typeface="Tartu Kodanik" panose="020B0604020202020204" charset="0"/>
                        </a:rPr>
                        <a:t>Sotsiaalmajutus</a:t>
                      </a:r>
                      <a:endParaRPr lang="et-EE" sz="1200" dirty="0">
                        <a:solidFill>
                          <a:schemeClr val="accent2"/>
                        </a:solidFill>
                        <a:effectLst/>
                        <a:latin typeface="Tartu Kodanik" panose="020B060402020202020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t-EE" sz="1100" dirty="0">
                          <a:solidFill>
                            <a:schemeClr val="accent2"/>
                          </a:solidFill>
                          <a:effectLst/>
                          <a:latin typeface="Tartu Kodanik" panose="020B0604020202020204" charset="0"/>
                        </a:rPr>
                        <a:t>48</a:t>
                      </a:r>
                      <a:endParaRPr lang="et-EE" sz="1100" dirty="0">
                        <a:solidFill>
                          <a:schemeClr val="accent2"/>
                        </a:solidFill>
                        <a:effectLst/>
                        <a:latin typeface="Tartu Kodanik" panose="020B060402020202020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t-EE" sz="1100" dirty="0">
                          <a:solidFill>
                            <a:schemeClr val="accent2"/>
                          </a:solidFill>
                          <a:effectLst/>
                          <a:latin typeface="Tartu Kodanik" panose="020B0604020202020204" charset="0"/>
                        </a:rPr>
                        <a:t>50</a:t>
                      </a:r>
                      <a:endParaRPr lang="et-EE" sz="1100" dirty="0">
                        <a:solidFill>
                          <a:schemeClr val="accent2"/>
                        </a:solidFill>
                        <a:effectLst/>
                        <a:latin typeface="Tartu Kodanik" panose="020B060402020202020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t-EE" sz="1100">
                          <a:solidFill>
                            <a:schemeClr val="accent2"/>
                          </a:solidFill>
                          <a:effectLst/>
                          <a:latin typeface="Tartu Kodanik" panose="020B0604020202020204" charset="0"/>
                        </a:rPr>
                        <a:t>43/45</a:t>
                      </a:r>
                      <a:endParaRPr lang="et-EE" sz="1100">
                        <a:solidFill>
                          <a:schemeClr val="accent2"/>
                        </a:solidFill>
                        <a:effectLst/>
                        <a:latin typeface="Tartu Kodanik" panose="020B060402020202020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t-EE" sz="1100">
                          <a:solidFill>
                            <a:schemeClr val="accent2"/>
                          </a:solidFill>
                          <a:effectLst/>
                          <a:latin typeface="Tartu Kodanik" panose="020B0604020202020204" charset="0"/>
                        </a:rPr>
                        <a:t>46/56</a:t>
                      </a:r>
                      <a:endParaRPr lang="et-EE" sz="1100">
                        <a:solidFill>
                          <a:schemeClr val="accent2"/>
                        </a:solidFill>
                        <a:effectLst/>
                        <a:latin typeface="Tartu Kodanik" panose="020B060402020202020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t-EE" sz="1100">
                          <a:solidFill>
                            <a:schemeClr val="accent2"/>
                          </a:solidFill>
                          <a:effectLst/>
                          <a:latin typeface="Tartu Kodanik" panose="020B0604020202020204" charset="0"/>
                        </a:rPr>
                        <a:t>51/65</a:t>
                      </a:r>
                      <a:endParaRPr lang="et-EE" sz="1100">
                        <a:solidFill>
                          <a:schemeClr val="accent2"/>
                        </a:solidFill>
                        <a:effectLst/>
                        <a:latin typeface="Tartu Kodanik" panose="020B060402020202020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887746487"/>
                  </a:ext>
                </a:extLst>
              </a:tr>
              <a:tr h="286976">
                <a:tc>
                  <a:txBody>
                    <a:bodyPr/>
                    <a:lstStyle/>
                    <a:p>
                      <a:pPr>
                        <a:lnSpc>
                          <a:spcPct val="107000"/>
                        </a:lnSpc>
                        <a:spcAft>
                          <a:spcPts val="800"/>
                        </a:spcAft>
                      </a:pPr>
                      <a:r>
                        <a:rPr lang="et-EE" sz="1200" dirty="0">
                          <a:solidFill>
                            <a:schemeClr val="accent2"/>
                          </a:solidFill>
                          <a:effectLst/>
                          <a:latin typeface="Tartu Kodanik" panose="020B0604020202020204" charset="0"/>
                        </a:rPr>
                        <a:t>Võlanõustamine</a:t>
                      </a:r>
                      <a:endParaRPr lang="et-EE" sz="1200" dirty="0">
                        <a:solidFill>
                          <a:schemeClr val="accent2"/>
                        </a:solidFill>
                        <a:effectLst/>
                        <a:latin typeface="Tartu Kodanik" panose="020B060402020202020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t-EE" sz="1100" dirty="0">
                          <a:solidFill>
                            <a:schemeClr val="accent2"/>
                          </a:solidFill>
                          <a:effectLst/>
                          <a:latin typeface="Tartu Kodanik" panose="020B0604020202020204" charset="0"/>
                        </a:rPr>
                        <a:t>136</a:t>
                      </a:r>
                      <a:endParaRPr lang="et-EE" sz="1100" dirty="0">
                        <a:solidFill>
                          <a:schemeClr val="accent2"/>
                        </a:solidFill>
                        <a:effectLst/>
                        <a:latin typeface="Tartu Kodanik" panose="020B060402020202020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t-EE" sz="1100" dirty="0">
                          <a:solidFill>
                            <a:schemeClr val="accent2"/>
                          </a:solidFill>
                          <a:effectLst/>
                          <a:latin typeface="Tartu Kodanik" panose="020B0604020202020204" charset="0"/>
                        </a:rPr>
                        <a:t>152</a:t>
                      </a:r>
                      <a:endParaRPr lang="et-EE" sz="1100" dirty="0">
                        <a:solidFill>
                          <a:schemeClr val="accent2"/>
                        </a:solidFill>
                        <a:effectLst/>
                        <a:latin typeface="Tartu Kodanik" panose="020B060402020202020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t-EE" sz="1100" dirty="0">
                          <a:solidFill>
                            <a:schemeClr val="accent2"/>
                          </a:solidFill>
                          <a:effectLst/>
                          <a:latin typeface="Tartu Kodanik" panose="020B0604020202020204" charset="0"/>
                        </a:rPr>
                        <a:t>128</a:t>
                      </a:r>
                      <a:endParaRPr lang="et-EE" sz="1100" dirty="0">
                        <a:solidFill>
                          <a:schemeClr val="accent2"/>
                        </a:solidFill>
                        <a:effectLst/>
                        <a:latin typeface="Tartu Kodanik" panose="020B060402020202020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t-EE" sz="1100">
                          <a:solidFill>
                            <a:schemeClr val="accent2"/>
                          </a:solidFill>
                          <a:effectLst/>
                          <a:latin typeface="Tartu Kodanik" panose="020B0604020202020204" charset="0"/>
                        </a:rPr>
                        <a:t>108</a:t>
                      </a:r>
                      <a:endParaRPr lang="et-EE" sz="1100">
                        <a:solidFill>
                          <a:schemeClr val="accent2"/>
                        </a:solidFill>
                        <a:effectLst/>
                        <a:latin typeface="Tartu Kodanik" panose="020B060402020202020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t-EE" sz="1100">
                          <a:solidFill>
                            <a:schemeClr val="accent2"/>
                          </a:solidFill>
                          <a:effectLst/>
                          <a:latin typeface="Tartu Kodanik" panose="020B0604020202020204" charset="0"/>
                        </a:rPr>
                        <a:t>165</a:t>
                      </a:r>
                      <a:endParaRPr lang="et-EE" sz="1100">
                        <a:solidFill>
                          <a:schemeClr val="accent2"/>
                        </a:solidFill>
                        <a:effectLst/>
                        <a:latin typeface="Tartu Kodanik" panose="020B060402020202020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860170234"/>
                  </a:ext>
                </a:extLst>
              </a:tr>
              <a:tr h="286976">
                <a:tc>
                  <a:txBody>
                    <a:bodyPr/>
                    <a:lstStyle/>
                    <a:p>
                      <a:pPr>
                        <a:lnSpc>
                          <a:spcPct val="107000"/>
                        </a:lnSpc>
                        <a:spcAft>
                          <a:spcPts val="800"/>
                        </a:spcAft>
                      </a:pPr>
                      <a:r>
                        <a:rPr lang="et-EE" sz="1200" dirty="0">
                          <a:solidFill>
                            <a:schemeClr val="accent2"/>
                          </a:solidFill>
                          <a:effectLst/>
                          <a:latin typeface="Tartu Kodanik" panose="020B0604020202020204" charset="0"/>
                        </a:rPr>
                        <a:t>Tugiisikuteenus</a:t>
                      </a:r>
                      <a:endParaRPr lang="et-EE" sz="1200" dirty="0">
                        <a:solidFill>
                          <a:schemeClr val="accent2"/>
                        </a:solidFill>
                        <a:effectLst/>
                        <a:latin typeface="Tartu Kodanik" panose="020B060402020202020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t-EE" sz="1100" dirty="0">
                          <a:solidFill>
                            <a:schemeClr val="accent2"/>
                          </a:solidFill>
                          <a:effectLst/>
                          <a:latin typeface="Tartu Kodanik" panose="020B0604020202020204" charset="0"/>
                        </a:rPr>
                        <a:t>48</a:t>
                      </a:r>
                      <a:endParaRPr lang="et-EE" sz="1100" dirty="0">
                        <a:solidFill>
                          <a:schemeClr val="accent2"/>
                        </a:solidFill>
                        <a:effectLst/>
                        <a:latin typeface="Tartu Kodanik" panose="020B060402020202020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t-EE" sz="1100" dirty="0">
                          <a:solidFill>
                            <a:schemeClr val="accent2"/>
                          </a:solidFill>
                          <a:effectLst/>
                          <a:latin typeface="Tartu Kodanik" panose="020B0604020202020204" charset="0"/>
                        </a:rPr>
                        <a:t>47</a:t>
                      </a:r>
                      <a:endParaRPr lang="et-EE" sz="1100" dirty="0">
                        <a:solidFill>
                          <a:schemeClr val="accent2"/>
                        </a:solidFill>
                        <a:effectLst/>
                        <a:latin typeface="Tartu Kodanik" panose="020B060402020202020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t-EE" sz="1100" dirty="0">
                          <a:solidFill>
                            <a:schemeClr val="accent2"/>
                          </a:solidFill>
                          <a:effectLst/>
                          <a:latin typeface="Tartu Kodanik" panose="020B0604020202020204" charset="0"/>
                        </a:rPr>
                        <a:t>68</a:t>
                      </a:r>
                      <a:endParaRPr lang="et-EE" sz="1100" dirty="0">
                        <a:solidFill>
                          <a:schemeClr val="accent2"/>
                        </a:solidFill>
                        <a:effectLst/>
                        <a:latin typeface="Tartu Kodanik" panose="020B060402020202020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t-EE" sz="1100" dirty="0">
                          <a:solidFill>
                            <a:schemeClr val="accent2"/>
                          </a:solidFill>
                          <a:effectLst/>
                          <a:latin typeface="Tartu Kodanik" panose="020B0604020202020204" charset="0"/>
                        </a:rPr>
                        <a:t>69</a:t>
                      </a:r>
                      <a:endParaRPr lang="et-EE" sz="1100" dirty="0">
                        <a:solidFill>
                          <a:schemeClr val="accent2"/>
                        </a:solidFill>
                        <a:effectLst/>
                        <a:latin typeface="Tartu Kodanik" panose="020B060402020202020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t-EE" sz="1100">
                          <a:solidFill>
                            <a:schemeClr val="accent2"/>
                          </a:solidFill>
                          <a:effectLst/>
                          <a:latin typeface="Tartu Kodanik" panose="020B0604020202020204" charset="0"/>
                        </a:rPr>
                        <a:t>58</a:t>
                      </a:r>
                      <a:endParaRPr lang="et-EE" sz="1100">
                        <a:solidFill>
                          <a:schemeClr val="accent2"/>
                        </a:solidFill>
                        <a:effectLst/>
                        <a:latin typeface="Tartu Kodanik" panose="020B060402020202020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901149606"/>
                  </a:ext>
                </a:extLst>
              </a:tr>
              <a:tr h="385074">
                <a:tc>
                  <a:txBody>
                    <a:bodyPr/>
                    <a:lstStyle/>
                    <a:p>
                      <a:pPr>
                        <a:lnSpc>
                          <a:spcPct val="107000"/>
                        </a:lnSpc>
                        <a:spcAft>
                          <a:spcPts val="800"/>
                        </a:spcAft>
                      </a:pPr>
                      <a:r>
                        <a:rPr lang="et-EE" sz="1200" dirty="0">
                          <a:solidFill>
                            <a:schemeClr val="accent2"/>
                          </a:solidFill>
                          <a:effectLst/>
                          <a:latin typeface="Tartu Kodanik" panose="020B0604020202020204" charset="0"/>
                        </a:rPr>
                        <a:t>Vältimatu abi </a:t>
                      </a:r>
                      <a:br>
                        <a:rPr lang="et-EE" sz="1200" dirty="0">
                          <a:solidFill>
                            <a:schemeClr val="accent2"/>
                          </a:solidFill>
                          <a:effectLst/>
                          <a:latin typeface="Tartu Kodanik" panose="020B0604020202020204" charset="0"/>
                        </a:rPr>
                      </a:br>
                      <a:r>
                        <a:rPr lang="et-EE" sz="1200" dirty="0">
                          <a:solidFill>
                            <a:schemeClr val="accent2"/>
                          </a:solidFill>
                          <a:effectLst/>
                          <a:latin typeface="Tartu Kodanik" panose="020B0604020202020204" charset="0"/>
                        </a:rPr>
                        <a:t>(keskmiselt isikut kuus) </a:t>
                      </a:r>
                      <a:endParaRPr lang="et-EE" sz="1200" dirty="0">
                        <a:solidFill>
                          <a:schemeClr val="accent2"/>
                        </a:solidFill>
                        <a:effectLst/>
                        <a:latin typeface="Tartu Kodanik" panose="020B060402020202020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t-EE" sz="1100" dirty="0">
                          <a:solidFill>
                            <a:schemeClr val="accent2"/>
                          </a:solidFill>
                          <a:effectLst/>
                          <a:latin typeface="Tartu Kodanik" panose="020B0604020202020204" charset="0"/>
                        </a:rPr>
                        <a:t>89</a:t>
                      </a:r>
                    </a:p>
                  </a:txBody>
                  <a:tcPr marL="68580" marR="68580" marT="0" marB="0"/>
                </a:tc>
                <a:tc>
                  <a:txBody>
                    <a:bodyPr/>
                    <a:lstStyle/>
                    <a:p>
                      <a:pPr>
                        <a:lnSpc>
                          <a:spcPct val="107000"/>
                        </a:lnSpc>
                        <a:spcAft>
                          <a:spcPts val="800"/>
                        </a:spcAft>
                      </a:pPr>
                      <a:r>
                        <a:rPr lang="et-EE" sz="1100" dirty="0">
                          <a:solidFill>
                            <a:schemeClr val="accent2"/>
                          </a:solidFill>
                          <a:effectLst/>
                          <a:latin typeface="Tartu Kodanik" panose="020B0604020202020204" charset="0"/>
                        </a:rPr>
                        <a:t>84</a:t>
                      </a:r>
                    </a:p>
                    <a:p>
                      <a:pPr>
                        <a:lnSpc>
                          <a:spcPct val="107000"/>
                        </a:lnSpc>
                        <a:spcAft>
                          <a:spcPts val="800"/>
                        </a:spcAft>
                      </a:pPr>
                      <a:endParaRPr lang="et-EE" sz="1100" dirty="0">
                        <a:solidFill>
                          <a:schemeClr val="accent2"/>
                        </a:solidFill>
                        <a:effectLst/>
                        <a:latin typeface="Tartu Kodanik" panose="020B060402020202020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t-EE" sz="1100" dirty="0">
                          <a:solidFill>
                            <a:schemeClr val="accent2"/>
                          </a:solidFill>
                          <a:effectLst/>
                          <a:latin typeface="Tartu Kodanik" panose="020B0604020202020204" charset="0"/>
                        </a:rPr>
                        <a:t>79</a:t>
                      </a:r>
                    </a:p>
                  </a:txBody>
                  <a:tcPr marL="68580" marR="68580" marT="0" marB="0"/>
                </a:tc>
                <a:tc>
                  <a:txBody>
                    <a:bodyPr/>
                    <a:lstStyle/>
                    <a:p>
                      <a:pPr>
                        <a:lnSpc>
                          <a:spcPct val="107000"/>
                        </a:lnSpc>
                        <a:spcAft>
                          <a:spcPts val="800"/>
                        </a:spcAft>
                      </a:pPr>
                      <a:r>
                        <a:rPr lang="et-EE" sz="1100" dirty="0">
                          <a:solidFill>
                            <a:schemeClr val="accent2"/>
                          </a:solidFill>
                          <a:effectLst/>
                          <a:latin typeface="Tartu Kodanik" panose="020B0604020202020204" charset="0"/>
                        </a:rPr>
                        <a:t>73</a:t>
                      </a:r>
                    </a:p>
                    <a:p>
                      <a:pPr>
                        <a:lnSpc>
                          <a:spcPct val="107000"/>
                        </a:lnSpc>
                        <a:spcAft>
                          <a:spcPts val="800"/>
                        </a:spcAft>
                      </a:pPr>
                      <a:endParaRPr lang="et-EE" sz="1100" dirty="0">
                        <a:solidFill>
                          <a:schemeClr val="accent2"/>
                        </a:solidFill>
                        <a:effectLst/>
                        <a:latin typeface="Tartu Kodanik" panose="020B060402020202020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t-EE" sz="1100" dirty="0">
                          <a:solidFill>
                            <a:schemeClr val="accent2"/>
                          </a:solidFill>
                          <a:effectLst/>
                          <a:latin typeface="Tartu Kodanik" panose="020B0604020202020204" charset="0"/>
                        </a:rPr>
                        <a:t>73</a:t>
                      </a:r>
                    </a:p>
                    <a:p>
                      <a:pPr>
                        <a:lnSpc>
                          <a:spcPct val="107000"/>
                        </a:lnSpc>
                        <a:spcAft>
                          <a:spcPts val="800"/>
                        </a:spcAft>
                      </a:pPr>
                      <a:endParaRPr lang="et-EE" sz="1100" dirty="0">
                        <a:solidFill>
                          <a:schemeClr val="accent2"/>
                        </a:solidFill>
                        <a:effectLst/>
                        <a:latin typeface="Tartu Kodanik" panose="020B060402020202020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523393161"/>
                  </a:ext>
                </a:extLst>
              </a:tr>
              <a:tr h="439903">
                <a:tc>
                  <a:txBody>
                    <a:bodyPr/>
                    <a:lstStyle/>
                    <a:p>
                      <a:pPr>
                        <a:lnSpc>
                          <a:spcPct val="107000"/>
                        </a:lnSpc>
                        <a:spcAft>
                          <a:spcPts val="800"/>
                        </a:spcAft>
                      </a:pPr>
                      <a:r>
                        <a:rPr lang="et-EE" sz="1200" dirty="0">
                          <a:solidFill>
                            <a:schemeClr val="accent2"/>
                          </a:solidFill>
                          <a:effectLst/>
                          <a:latin typeface="Tartu Kodanik" panose="020B0604020202020204" charset="0"/>
                        </a:rPr>
                        <a:t>Psühholoogiline nõustamine </a:t>
                      </a:r>
                      <a:endParaRPr lang="et-EE" sz="1200" dirty="0">
                        <a:solidFill>
                          <a:schemeClr val="accent2"/>
                        </a:solidFill>
                        <a:effectLst/>
                        <a:latin typeface="Tartu Kodanik" panose="020B060402020202020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t-EE" sz="1100" dirty="0">
                          <a:solidFill>
                            <a:schemeClr val="accent2"/>
                          </a:solidFill>
                          <a:effectLst/>
                          <a:latin typeface="Tartu Kodanik" panose="020B0604020202020204" charset="0"/>
                        </a:rPr>
                        <a:t>336</a:t>
                      </a:r>
                    </a:p>
                    <a:p>
                      <a:pPr>
                        <a:lnSpc>
                          <a:spcPct val="107000"/>
                        </a:lnSpc>
                        <a:spcAft>
                          <a:spcPts val="800"/>
                        </a:spcAft>
                      </a:pPr>
                      <a:endParaRPr lang="et-EE" sz="1100" dirty="0">
                        <a:solidFill>
                          <a:schemeClr val="accent2"/>
                        </a:solidFill>
                        <a:effectLst/>
                        <a:latin typeface="Tartu Kodanik" panose="020B060402020202020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t-EE" sz="1100" dirty="0">
                          <a:solidFill>
                            <a:schemeClr val="accent2"/>
                          </a:solidFill>
                          <a:effectLst/>
                          <a:latin typeface="Tartu Kodanik" panose="020B0604020202020204" charset="0"/>
                        </a:rPr>
                        <a:t>355</a:t>
                      </a:r>
                      <a:endParaRPr lang="et-EE" sz="1100" dirty="0">
                        <a:solidFill>
                          <a:schemeClr val="accent2"/>
                        </a:solidFill>
                        <a:effectLst/>
                        <a:latin typeface="Tartu Kodanik" panose="020B060402020202020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t-EE" sz="1100" dirty="0">
                          <a:solidFill>
                            <a:schemeClr val="accent2"/>
                          </a:solidFill>
                          <a:effectLst/>
                          <a:latin typeface="Tartu Kodanik" panose="020B0604020202020204" charset="0"/>
                        </a:rPr>
                        <a:t>360</a:t>
                      </a:r>
                      <a:endParaRPr lang="et-EE" sz="1100" dirty="0">
                        <a:solidFill>
                          <a:schemeClr val="accent2"/>
                        </a:solidFill>
                        <a:effectLst/>
                        <a:latin typeface="Tartu Kodanik" panose="020B060402020202020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t-EE" sz="1100" dirty="0">
                          <a:solidFill>
                            <a:schemeClr val="accent2"/>
                          </a:solidFill>
                          <a:effectLst/>
                          <a:latin typeface="Tartu Kodanik" panose="020B0604020202020204" charset="0"/>
                        </a:rPr>
                        <a:t>336</a:t>
                      </a:r>
                      <a:endParaRPr lang="et-EE" sz="1100" dirty="0">
                        <a:solidFill>
                          <a:schemeClr val="accent2"/>
                        </a:solidFill>
                        <a:effectLst/>
                        <a:latin typeface="Tartu Kodanik" panose="020B060402020202020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t-EE" sz="1100" dirty="0">
                          <a:solidFill>
                            <a:schemeClr val="accent2"/>
                          </a:solidFill>
                          <a:effectLst/>
                          <a:latin typeface="Tartu Kodanik" panose="020B0604020202020204" charset="0"/>
                        </a:rPr>
                        <a:t>399</a:t>
                      </a:r>
                    </a:p>
                  </a:txBody>
                  <a:tcPr marL="68580" marR="68580" marT="0" marB="0"/>
                </a:tc>
                <a:extLst>
                  <a:ext uri="{0D108BD9-81ED-4DB2-BD59-A6C34878D82A}">
                    <a16:rowId xmlns:a16="http://schemas.microsoft.com/office/drawing/2014/main" val="1877644749"/>
                  </a:ext>
                </a:extLst>
              </a:tr>
            </a:tbl>
          </a:graphicData>
        </a:graphic>
      </p:graphicFrame>
    </p:spTree>
    <p:extLst>
      <p:ext uri="{BB962C8B-B14F-4D97-AF65-F5344CB8AC3E}">
        <p14:creationId xmlns:p14="http://schemas.microsoft.com/office/powerpoint/2010/main" val="39956739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E8A9AA9-403E-683D-6294-9674BE20DF4A}"/>
              </a:ext>
            </a:extLst>
          </p:cNvPr>
          <p:cNvSpPr>
            <a:spLocks noGrp="1"/>
          </p:cNvSpPr>
          <p:nvPr>
            <p:ph type="sldNum" sz="quarter" idx="4"/>
          </p:nvPr>
        </p:nvSpPr>
        <p:spPr/>
        <p:txBody>
          <a:bodyPr/>
          <a:lstStyle/>
          <a:p>
            <a:fld id="{C290531D-293B-5D42-8EA8-E3B77753EB99}" type="slidenum">
              <a:rPr lang="en-EE"/>
              <a:pPr/>
              <a:t>9</a:t>
            </a:fld>
            <a:endParaRPr lang="en-EE"/>
          </a:p>
        </p:txBody>
      </p:sp>
      <p:sp>
        <p:nvSpPr>
          <p:cNvPr id="3" name="Text Placeholder 2">
            <a:extLst>
              <a:ext uri="{FF2B5EF4-FFF2-40B4-BE49-F238E27FC236}">
                <a16:creationId xmlns:a16="http://schemas.microsoft.com/office/drawing/2014/main" id="{BAA3D5C0-CCC5-4635-CB2D-0896D4BC5F09}"/>
              </a:ext>
            </a:extLst>
          </p:cNvPr>
          <p:cNvSpPr>
            <a:spLocks noGrp="1"/>
          </p:cNvSpPr>
          <p:nvPr>
            <p:ph type="body" sz="quarter" idx="10"/>
          </p:nvPr>
        </p:nvSpPr>
        <p:spPr/>
        <p:txBody>
          <a:bodyPr/>
          <a:lstStyle/>
          <a:p>
            <a:pPr marL="285750" indent="-285750">
              <a:buFont typeface="Arial" panose="020B0604020202020204" pitchFamily="34" charset="0"/>
              <a:buChar char="•"/>
            </a:pPr>
            <a:endParaRPr lang="et-EE" dirty="0">
              <a:latin typeface="Tartu kodanik" panose="020B0604020202020204" charset="0"/>
              <a:ea typeface="Times New Roman" panose="02020603050405020304" pitchFamily="18" charset="0"/>
              <a:cs typeface="Calibri" panose="020F0502020204030204" pitchFamily="34" charset="0"/>
            </a:endParaRPr>
          </a:p>
          <a:p>
            <a:pPr marL="285750" indent="-285750">
              <a:buFont typeface="Arial" panose="020B0604020202020204" pitchFamily="34" charset="0"/>
              <a:buChar char="•"/>
            </a:pPr>
            <a:endParaRPr lang="et-EE" dirty="0">
              <a:latin typeface="Tartu kodanik" panose="020B0604020202020204" charset="0"/>
              <a:ea typeface="Times New Roman" panose="02020603050405020304" pitchFamily="18" charset="0"/>
              <a:cs typeface="Calibri" panose="020F0502020204030204" pitchFamily="34" charset="0"/>
            </a:endParaRPr>
          </a:p>
          <a:p>
            <a:pPr marL="285750" indent="-285750">
              <a:buFont typeface="Arial" panose="020B0604020202020204" pitchFamily="34" charset="0"/>
              <a:buChar char="•"/>
            </a:pPr>
            <a:endParaRPr lang="et-EE" dirty="0">
              <a:latin typeface="Tartu kodanik" panose="020B0604020202020204" charset="0"/>
              <a:ea typeface="Times New Roman" panose="02020603050405020304" pitchFamily="18" charset="0"/>
              <a:cs typeface="Calibri" panose="020F0502020204030204" pitchFamily="34" charset="0"/>
            </a:endParaRPr>
          </a:p>
        </p:txBody>
      </p:sp>
      <p:graphicFrame>
        <p:nvGraphicFramePr>
          <p:cNvPr id="4" name="Table 3">
            <a:extLst>
              <a:ext uri="{FF2B5EF4-FFF2-40B4-BE49-F238E27FC236}">
                <a16:creationId xmlns:a16="http://schemas.microsoft.com/office/drawing/2014/main" id="{3F422C6F-E429-3365-3E43-BE58341AA50B}"/>
              </a:ext>
            </a:extLst>
          </p:cNvPr>
          <p:cNvGraphicFramePr>
            <a:graphicFrameLocks noGrp="1"/>
          </p:cNvGraphicFramePr>
          <p:nvPr>
            <p:extLst>
              <p:ext uri="{D42A27DB-BD31-4B8C-83A1-F6EECF244321}">
                <p14:modId xmlns:p14="http://schemas.microsoft.com/office/powerpoint/2010/main" val="4201425334"/>
              </p:ext>
            </p:extLst>
          </p:nvPr>
        </p:nvGraphicFramePr>
        <p:xfrm>
          <a:off x="425670" y="4478083"/>
          <a:ext cx="9470219" cy="1947835"/>
        </p:xfrm>
        <a:graphic>
          <a:graphicData uri="http://schemas.openxmlformats.org/drawingml/2006/table">
            <a:tbl>
              <a:tblPr firstRow="1" firstCol="1" bandRow="1">
                <a:tableStyleId>{616DA210-FB5B-4158-B5E0-FEB733F419BA}</a:tableStyleId>
              </a:tblPr>
              <a:tblGrid>
                <a:gridCol w="3302875">
                  <a:extLst>
                    <a:ext uri="{9D8B030D-6E8A-4147-A177-3AD203B41FA5}">
                      <a16:colId xmlns:a16="http://schemas.microsoft.com/office/drawing/2014/main" val="2283469634"/>
                    </a:ext>
                  </a:extLst>
                </a:gridCol>
                <a:gridCol w="1229711">
                  <a:extLst>
                    <a:ext uri="{9D8B030D-6E8A-4147-A177-3AD203B41FA5}">
                      <a16:colId xmlns:a16="http://schemas.microsoft.com/office/drawing/2014/main" val="373877030"/>
                    </a:ext>
                  </a:extLst>
                </a:gridCol>
                <a:gridCol w="1253358">
                  <a:extLst>
                    <a:ext uri="{9D8B030D-6E8A-4147-A177-3AD203B41FA5}">
                      <a16:colId xmlns:a16="http://schemas.microsoft.com/office/drawing/2014/main" val="3516309947"/>
                    </a:ext>
                  </a:extLst>
                </a:gridCol>
                <a:gridCol w="1206062">
                  <a:extLst>
                    <a:ext uri="{9D8B030D-6E8A-4147-A177-3AD203B41FA5}">
                      <a16:colId xmlns:a16="http://schemas.microsoft.com/office/drawing/2014/main" val="567844855"/>
                    </a:ext>
                  </a:extLst>
                </a:gridCol>
                <a:gridCol w="1182414">
                  <a:extLst>
                    <a:ext uri="{9D8B030D-6E8A-4147-A177-3AD203B41FA5}">
                      <a16:colId xmlns:a16="http://schemas.microsoft.com/office/drawing/2014/main" val="4039224034"/>
                    </a:ext>
                  </a:extLst>
                </a:gridCol>
                <a:gridCol w="1295799">
                  <a:extLst>
                    <a:ext uri="{9D8B030D-6E8A-4147-A177-3AD203B41FA5}">
                      <a16:colId xmlns:a16="http://schemas.microsoft.com/office/drawing/2014/main" val="1769763096"/>
                    </a:ext>
                  </a:extLst>
                </a:gridCol>
              </a:tblGrid>
              <a:tr h="596681">
                <a:tc>
                  <a:txBody>
                    <a:bodyPr/>
                    <a:lstStyle/>
                    <a:p>
                      <a:pPr algn="just">
                        <a:lnSpc>
                          <a:spcPct val="107000"/>
                        </a:lnSpc>
                        <a:spcAft>
                          <a:spcPts val="800"/>
                        </a:spcAft>
                      </a:pPr>
                      <a:r>
                        <a:rPr lang="et-EE" sz="1800" dirty="0">
                          <a:effectLst/>
                        </a:rPr>
                        <a:t> </a:t>
                      </a:r>
                      <a:endParaRPr lang="et-EE"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800"/>
                        </a:spcAft>
                      </a:pPr>
                      <a:r>
                        <a:rPr lang="et-EE" sz="1800" dirty="0">
                          <a:effectLst/>
                        </a:rPr>
                        <a:t>2018</a:t>
                      </a:r>
                      <a:endParaRPr lang="et-EE"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800"/>
                        </a:spcAft>
                      </a:pPr>
                      <a:r>
                        <a:rPr lang="et-EE" sz="1800">
                          <a:effectLst/>
                        </a:rPr>
                        <a:t>2019</a:t>
                      </a:r>
                      <a:endParaRPr lang="et-EE"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800"/>
                        </a:spcAft>
                      </a:pPr>
                      <a:r>
                        <a:rPr lang="et-EE" sz="1800">
                          <a:effectLst/>
                        </a:rPr>
                        <a:t>2020</a:t>
                      </a:r>
                      <a:endParaRPr lang="et-EE"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800"/>
                        </a:spcAft>
                      </a:pPr>
                      <a:r>
                        <a:rPr lang="et-EE" sz="1800">
                          <a:effectLst/>
                        </a:rPr>
                        <a:t>2021</a:t>
                      </a:r>
                      <a:endParaRPr lang="et-EE"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800"/>
                        </a:spcAft>
                      </a:pPr>
                      <a:r>
                        <a:rPr lang="et-EE" sz="1800">
                          <a:effectLst/>
                        </a:rPr>
                        <a:t>2022</a:t>
                      </a:r>
                      <a:endParaRPr lang="et-EE"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433178449"/>
                  </a:ext>
                </a:extLst>
              </a:tr>
              <a:tr h="596681">
                <a:tc>
                  <a:txBody>
                    <a:bodyPr/>
                    <a:lstStyle/>
                    <a:p>
                      <a:pPr algn="l">
                        <a:lnSpc>
                          <a:spcPct val="107000"/>
                        </a:lnSpc>
                        <a:spcAft>
                          <a:spcPts val="800"/>
                        </a:spcAft>
                      </a:pPr>
                      <a:r>
                        <a:rPr lang="et-EE" sz="1800" dirty="0">
                          <a:effectLst/>
                        </a:rPr>
                        <a:t>Toimetulekutoetus</a:t>
                      </a:r>
                      <a:br>
                        <a:rPr lang="et-EE" sz="1800" dirty="0">
                          <a:effectLst/>
                        </a:rPr>
                      </a:br>
                      <a:r>
                        <a:rPr lang="et-EE" sz="1400" dirty="0">
                          <a:effectLst/>
                        </a:rPr>
                        <a:t>taot</a:t>
                      </a:r>
                      <a:r>
                        <a:rPr lang="et-EE" sz="1400" b="1" kern="1200" dirty="0">
                          <a:solidFill>
                            <a:schemeClr val="tx1"/>
                          </a:solidFill>
                          <a:effectLst/>
                          <a:latin typeface="+mn-lt"/>
                          <a:ea typeface="+mn-ea"/>
                          <a:cs typeface="+mn-cs"/>
                        </a:rPr>
                        <a:t>lus</a:t>
                      </a:r>
                      <a:r>
                        <a:rPr lang="et-EE" sz="1400" dirty="0">
                          <a:effectLst/>
                        </a:rPr>
                        <a:t>ed / kogusumma</a:t>
                      </a:r>
                      <a:endParaRPr lang="et-EE"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800"/>
                        </a:spcAft>
                      </a:pPr>
                      <a:r>
                        <a:rPr lang="et-EE" sz="1800" dirty="0">
                          <a:effectLst/>
                        </a:rPr>
                        <a:t>4 829</a:t>
                      </a:r>
                    </a:p>
                    <a:p>
                      <a:pPr algn="just">
                        <a:lnSpc>
                          <a:spcPct val="107000"/>
                        </a:lnSpc>
                        <a:spcAft>
                          <a:spcPts val="800"/>
                        </a:spcAft>
                      </a:pPr>
                      <a:r>
                        <a:rPr lang="et-EE" sz="1800" dirty="0">
                          <a:effectLst/>
                          <a:latin typeface="Calibri" panose="020F0502020204030204" pitchFamily="34" charset="0"/>
                          <a:ea typeface="Calibri" panose="020F0502020204030204" pitchFamily="34" charset="0"/>
                          <a:cs typeface="Times New Roman" panose="02020603050405020304" pitchFamily="18" charset="0"/>
                        </a:rPr>
                        <a:t>1 340 855</a:t>
                      </a:r>
                      <a:endParaRPr lang="et-EE"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800"/>
                        </a:spcAft>
                      </a:pPr>
                      <a:r>
                        <a:rPr lang="et-EE" sz="1800" dirty="0">
                          <a:effectLst/>
                        </a:rPr>
                        <a:t>4 465</a:t>
                      </a:r>
                    </a:p>
                    <a:p>
                      <a:pPr algn="just">
                        <a:lnSpc>
                          <a:spcPct val="107000"/>
                        </a:lnSpc>
                        <a:spcAft>
                          <a:spcPts val="800"/>
                        </a:spcAft>
                      </a:pPr>
                      <a:r>
                        <a:rPr lang="et-EE" sz="1800" dirty="0">
                          <a:effectLst/>
                          <a:latin typeface="Calibri" panose="020F0502020204030204" pitchFamily="34" charset="0"/>
                          <a:ea typeface="Calibri" panose="020F0502020204030204" pitchFamily="34" charset="0"/>
                          <a:cs typeface="Times New Roman" panose="02020603050405020304" pitchFamily="18" charset="0"/>
                        </a:rPr>
                        <a:t>1 343 464</a:t>
                      </a:r>
                      <a:endParaRPr lang="et-EE"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800"/>
                        </a:spcAft>
                      </a:pPr>
                      <a:r>
                        <a:rPr lang="et-EE" sz="1800" dirty="0">
                          <a:effectLst/>
                        </a:rPr>
                        <a:t>4 449</a:t>
                      </a:r>
                    </a:p>
                    <a:p>
                      <a:pPr algn="just">
                        <a:lnSpc>
                          <a:spcPct val="107000"/>
                        </a:lnSpc>
                        <a:spcAft>
                          <a:spcPts val="800"/>
                        </a:spcAft>
                      </a:pPr>
                      <a:r>
                        <a:rPr lang="et-EE" sz="1800" dirty="0">
                          <a:effectLst/>
                          <a:latin typeface="Calibri" panose="020F0502020204030204" pitchFamily="34" charset="0"/>
                          <a:ea typeface="Calibri" panose="020F0502020204030204" pitchFamily="34" charset="0"/>
                          <a:cs typeface="Times New Roman" panose="02020603050405020304" pitchFamily="18" charset="0"/>
                        </a:rPr>
                        <a:t>1 424 696</a:t>
                      </a:r>
                      <a:endParaRPr lang="et-EE"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800"/>
                        </a:spcAft>
                      </a:pPr>
                      <a:r>
                        <a:rPr lang="et-EE" sz="1800" dirty="0">
                          <a:effectLst/>
                        </a:rPr>
                        <a:t>4 388</a:t>
                      </a:r>
                    </a:p>
                    <a:p>
                      <a:pPr algn="just">
                        <a:lnSpc>
                          <a:spcPct val="107000"/>
                        </a:lnSpc>
                        <a:spcAft>
                          <a:spcPts val="800"/>
                        </a:spcAft>
                      </a:pPr>
                      <a:r>
                        <a:rPr lang="et-EE" sz="1800" dirty="0">
                          <a:effectLst/>
                          <a:latin typeface="Calibri" panose="020F0502020204030204" pitchFamily="34" charset="0"/>
                          <a:ea typeface="Calibri" panose="020F0502020204030204" pitchFamily="34" charset="0"/>
                          <a:cs typeface="Times New Roman" panose="02020603050405020304" pitchFamily="18" charset="0"/>
                        </a:rPr>
                        <a:t>1 493 863</a:t>
                      </a:r>
                      <a:endParaRPr lang="et-EE"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800"/>
                        </a:spcAft>
                      </a:pPr>
                      <a:r>
                        <a:rPr lang="et-EE" sz="1800" dirty="0">
                          <a:effectLst/>
                        </a:rPr>
                        <a:t>6 717</a:t>
                      </a:r>
                    </a:p>
                    <a:p>
                      <a:pPr algn="just">
                        <a:lnSpc>
                          <a:spcPct val="107000"/>
                        </a:lnSpc>
                        <a:spcAft>
                          <a:spcPts val="800"/>
                        </a:spcAft>
                      </a:pPr>
                      <a:r>
                        <a:rPr lang="et-EE" sz="1800" dirty="0">
                          <a:effectLst/>
                          <a:latin typeface="Calibri" panose="020F0502020204030204" pitchFamily="34" charset="0"/>
                          <a:ea typeface="Calibri" panose="020F0502020204030204" pitchFamily="34" charset="0"/>
                          <a:cs typeface="Times New Roman" panose="02020603050405020304" pitchFamily="18" charset="0"/>
                        </a:rPr>
                        <a:t>2 904 097</a:t>
                      </a:r>
                      <a:endParaRPr lang="et-EE"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774431326"/>
                  </a:ext>
                </a:extLst>
              </a:tr>
              <a:tr h="596681">
                <a:tc>
                  <a:txBody>
                    <a:bodyPr/>
                    <a:lstStyle/>
                    <a:p>
                      <a:pPr algn="just">
                        <a:lnSpc>
                          <a:spcPct val="107000"/>
                        </a:lnSpc>
                        <a:spcAft>
                          <a:spcPts val="800"/>
                        </a:spcAft>
                      </a:pPr>
                      <a:r>
                        <a:rPr lang="et-EE" sz="1800" dirty="0">
                          <a:effectLst/>
                        </a:rPr>
                        <a:t>Täiendav sotsiaaltoetus </a:t>
                      </a:r>
                    </a:p>
                    <a:p>
                      <a:pPr algn="just">
                        <a:lnSpc>
                          <a:spcPct val="107000"/>
                        </a:lnSpc>
                        <a:spcAft>
                          <a:spcPts val="800"/>
                        </a:spcAft>
                      </a:pPr>
                      <a:r>
                        <a:rPr lang="et-EE" sz="1400" dirty="0">
                          <a:effectLst/>
                        </a:rPr>
                        <a:t>taotlused / kogusumma</a:t>
                      </a:r>
                      <a:endParaRPr lang="et-EE"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800"/>
                        </a:spcAft>
                      </a:pPr>
                      <a:r>
                        <a:rPr lang="et-EE" sz="1800" dirty="0">
                          <a:effectLst/>
                        </a:rPr>
                        <a:t>2 968</a:t>
                      </a:r>
                    </a:p>
                    <a:p>
                      <a:pPr algn="just">
                        <a:lnSpc>
                          <a:spcPct val="107000"/>
                        </a:lnSpc>
                        <a:spcAft>
                          <a:spcPts val="800"/>
                        </a:spcAft>
                      </a:pPr>
                      <a:r>
                        <a:rPr lang="et-EE" sz="1800" dirty="0">
                          <a:effectLst/>
                          <a:latin typeface="Calibri" panose="020F0502020204030204" pitchFamily="34" charset="0"/>
                          <a:ea typeface="Calibri" panose="020F0502020204030204" pitchFamily="34" charset="0"/>
                          <a:cs typeface="Times New Roman" panose="02020603050405020304" pitchFamily="18" charset="0"/>
                        </a:rPr>
                        <a:t>604 878</a:t>
                      </a:r>
                    </a:p>
                  </a:txBody>
                  <a:tcPr marL="68580" marR="68580" marT="0" marB="0"/>
                </a:tc>
                <a:tc>
                  <a:txBody>
                    <a:bodyPr/>
                    <a:lstStyle/>
                    <a:p>
                      <a:pPr algn="just">
                        <a:lnSpc>
                          <a:spcPct val="107000"/>
                        </a:lnSpc>
                        <a:spcAft>
                          <a:spcPts val="800"/>
                        </a:spcAft>
                      </a:pPr>
                      <a:r>
                        <a:rPr lang="et-EE" sz="1800" dirty="0">
                          <a:effectLst/>
                        </a:rPr>
                        <a:t>2 518</a:t>
                      </a:r>
                    </a:p>
                    <a:p>
                      <a:pPr algn="just">
                        <a:lnSpc>
                          <a:spcPct val="107000"/>
                        </a:lnSpc>
                        <a:spcAft>
                          <a:spcPts val="800"/>
                        </a:spcAft>
                      </a:pPr>
                      <a:r>
                        <a:rPr lang="et-EE" sz="1800" dirty="0">
                          <a:effectLst/>
                          <a:latin typeface="Calibri" panose="020F0502020204030204" pitchFamily="34" charset="0"/>
                          <a:ea typeface="Calibri" panose="020F0502020204030204" pitchFamily="34" charset="0"/>
                          <a:cs typeface="Times New Roman" panose="02020603050405020304" pitchFamily="18" charset="0"/>
                        </a:rPr>
                        <a:t>699 783</a:t>
                      </a:r>
                      <a:endParaRPr lang="et-EE"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800"/>
                        </a:spcAft>
                      </a:pPr>
                      <a:r>
                        <a:rPr lang="et-EE" sz="1800" dirty="0">
                          <a:effectLst/>
                        </a:rPr>
                        <a:t>2 590</a:t>
                      </a:r>
                    </a:p>
                    <a:p>
                      <a:pPr algn="just">
                        <a:lnSpc>
                          <a:spcPct val="107000"/>
                        </a:lnSpc>
                        <a:spcAft>
                          <a:spcPts val="800"/>
                        </a:spcAft>
                      </a:pPr>
                      <a:r>
                        <a:rPr lang="et-EE" sz="1800" dirty="0">
                          <a:effectLst/>
                          <a:latin typeface="Calibri" panose="020F0502020204030204" pitchFamily="34" charset="0"/>
                          <a:ea typeface="Calibri" panose="020F0502020204030204" pitchFamily="34" charset="0"/>
                          <a:cs typeface="Times New Roman" panose="02020603050405020304" pitchFamily="18" charset="0"/>
                        </a:rPr>
                        <a:t>582 740</a:t>
                      </a:r>
                      <a:endParaRPr lang="et-EE"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800"/>
                        </a:spcAft>
                      </a:pPr>
                      <a:r>
                        <a:rPr lang="et-EE" sz="1800" dirty="0">
                          <a:effectLst/>
                        </a:rPr>
                        <a:t>2 505</a:t>
                      </a:r>
                    </a:p>
                    <a:p>
                      <a:pPr algn="just">
                        <a:lnSpc>
                          <a:spcPct val="107000"/>
                        </a:lnSpc>
                        <a:spcAft>
                          <a:spcPts val="800"/>
                        </a:spcAft>
                      </a:pPr>
                      <a:r>
                        <a:rPr lang="et-EE" sz="1800" dirty="0">
                          <a:effectLst/>
                          <a:latin typeface="Calibri" panose="020F0502020204030204" pitchFamily="34" charset="0"/>
                          <a:ea typeface="Calibri" panose="020F0502020204030204" pitchFamily="34" charset="0"/>
                          <a:cs typeface="Times New Roman" panose="02020603050405020304" pitchFamily="18" charset="0"/>
                        </a:rPr>
                        <a:t>577 558</a:t>
                      </a:r>
                      <a:endParaRPr lang="et-EE"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800"/>
                        </a:spcAft>
                      </a:pPr>
                      <a:r>
                        <a:rPr lang="et-EE" sz="1800" dirty="0">
                          <a:effectLst/>
                        </a:rPr>
                        <a:t>2 179</a:t>
                      </a:r>
                    </a:p>
                    <a:p>
                      <a:pPr marL="0" algn="just" defTabSz="914400" rtl="0" eaLnBrk="1" latinLnBrk="0" hangingPunct="1">
                        <a:lnSpc>
                          <a:spcPct val="107000"/>
                        </a:lnSpc>
                        <a:spcAft>
                          <a:spcPts val="800"/>
                        </a:spcAft>
                      </a:pPr>
                      <a:r>
                        <a:rPr lang="et-EE" sz="1800" kern="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617 472</a:t>
                      </a:r>
                    </a:p>
                  </a:txBody>
                  <a:tcPr marL="68580" marR="68580" marT="0" marB="0"/>
                </a:tc>
                <a:extLst>
                  <a:ext uri="{0D108BD9-81ED-4DB2-BD59-A6C34878D82A}">
                    <a16:rowId xmlns:a16="http://schemas.microsoft.com/office/drawing/2014/main" val="2219739106"/>
                  </a:ext>
                </a:extLst>
              </a:tr>
            </a:tbl>
          </a:graphicData>
        </a:graphic>
      </p:graphicFrame>
      <p:sp>
        <p:nvSpPr>
          <p:cNvPr id="5" name="TextBox 4">
            <a:extLst>
              <a:ext uri="{FF2B5EF4-FFF2-40B4-BE49-F238E27FC236}">
                <a16:creationId xmlns:a16="http://schemas.microsoft.com/office/drawing/2014/main" id="{A60F69D4-4A1C-063F-5E60-C60BA17FE18C}"/>
              </a:ext>
            </a:extLst>
          </p:cNvPr>
          <p:cNvSpPr txBox="1"/>
          <p:nvPr/>
        </p:nvSpPr>
        <p:spPr>
          <a:xfrm>
            <a:off x="425670" y="2263227"/>
            <a:ext cx="9470220" cy="2308324"/>
          </a:xfrm>
          <a:prstGeom prst="rect">
            <a:avLst/>
          </a:prstGeom>
          <a:noFill/>
        </p:spPr>
        <p:txBody>
          <a:bodyPr wrap="square">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lang="et-EE" dirty="0"/>
              <a:t>Toimetulekutoetuse taotluste arv ja kogukulu on püsinud stabiilsena. Muutus toimus 2022, mil muutus toimetulekupiir ja korduvalt korrigeeriti hüvitatavate kulude piirmäärasid ning toetuse saajate hulka lisandusid sõjapõgenikud.  </a:t>
            </a:r>
          </a:p>
          <a:p>
            <a:pPr marL="0" marR="0" lvl="0" indent="0" algn="just" defTabSz="914400" rtl="0" eaLnBrk="0" fontAlgn="base" latinLnBrk="0" hangingPunct="0">
              <a:lnSpc>
                <a:spcPct val="100000"/>
              </a:lnSpc>
              <a:spcBef>
                <a:spcPct val="0"/>
              </a:spcBef>
              <a:spcAft>
                <a:spcPct val="0"/>
              </a:spcAft>
              <a:buClrTx/>
              <a:buSzTx/>
              <a:buFontTx/>
              <a:buNone/>
              <a:tabLst/>
            </a:pPr>
            <a:endParaRPr lang="et-EE" dirty="0"/>
          </a:p>
          <a:p>
            <a:pPr marL="0" marR="0" lvl="0" indent="0" algn="just" defTabSz="914400" rtl="0" eaLnBrk="0" fontAlgn="base" latinLnBrk="0" hangingPunct="0">
              <a:lnSpc>
                <a:spcPct val="100000"/>
              </a:lnSpc>
              <a:spcBef>
                <a:spcPct val="0"/>
              </a:spcBef>
              <a:spcAft>
                <a:spcPct val="0"/>
              </a:spcAft>
              <a:buClrTx/>
              <a:buSzTx/>
              <a:buFontTx/>
              <a:buNone/>
              <a:tabLst/>
            </a:pPr>
            <a:r>
              <a:rPr lang="et-EE" dirty="0"/>
              <a:t>Üürihüvitis – taotlusi 658, kogusumma 468 982 eurot</a:t>
            </a:r>
          </a:p>
          <a:p>
            <a:pPr marL="0" marR="0" lvl="0" indent="0" algn="just" defTabSz="914400" rtl="0" eaLnBrk="0" fontAlgn="base" latinLnBrk="0" hangingPunct="0">
              <a:lnSpc>
                <a:spcPct val="100000"/>
              </a:lnSpc>
              <a:spcBef>
                <a:spcPct val="0"/>
              </a:spcBef>
              <a:spcAft>
                <a:spcPct val="0"/>
              </a:spcAft>
              <a:buClrTx/>
              <a:buSzTx/>
              <a:buFontTx/>
              <a:buNone/>
              <a:tabLst/>
            </a:pPr>
            <a:endParaRPr lang="et-EE" dirty="0"/>
          </a:p>
          <a:p>
            <a:pPr marL="0" marR="0" lvl="0" indent="0" algn="just" defTabSz="914400" rtl="0" eaLnBrk="0" fontAlgn="base" latinLnBrk="0" hangingPunct="0">
              <a:lnSpc>
                <a:spcPct val="100000"/>
              </a:lnSpc>
              <a:spcBef>
                <a:spcPct val="0"/>
              </a:spcBef>
              <a:spcAft>
                <a:spcPct val="0"/>
              </a:spcAft>
              <a:buClrTx/>
              <a:buSzTx/>
              <a:buFontTx/>
              <a:buNone/>
              <a:tabLst/>
            </a:pPr>
            <a:r>
              <a:rPr lang="et-EE" dirty="0"/>
              <a:t>Energiatoetus – taotlusi 5484, kogusumma 839 802 eurot </a:t>
            </a:r>
          </a:p>
          <a:p>
            <a:pPr marL="0" marR="0" lvl="0" indent="0" algn="just" defTabSz="914400" rtl="0" eaLnBrk="0" fontAlgn="base" latinLnBrk="0" hangingPunct="0">
              <a:lnSpc>
                <a:spcPct val="100000"/>
              </a:lnSpc>
              <a:spcBef>
                <a:spcPct val="0"/>
              </a:spcBef>
              <a:spcAft>
                <a:spcPct val="0"/>
              </a:spcAft>
              <a:buClrTx/>
              <a:buSzTx/>
              <a:buFontTx/>
              <a:buNone/>
              <a:tabLst/>
            </a:pPr>
            <a:endParaRPr lang="et-EE" dirty="0"/>
          </a:p>
        </p:txBody>
      </p:sp>
    </p:spTree>
    <p:extLst>
      <p:ext uri="{BB962C8B-B14F-4D97-AF65-F5344CB8AC3E}">
        <p14:creationId xmlns:p14="http://schemas.microsoft.com/office/powerpoint/2010/main" val="4083338011"/>
      </p:ext>
    </p:extLst>
  </p:cSld>
  <p:clrMapOvr>
    <a:masterClrMapping/>
  </p:clrMapOvr>
</p:sld>
</file>

<file path=ppt/theme/theme1.xml><?xml version="1.0" encoding="utf-8"?>
<a:theme xmlns:a="http://schemas.openxmlformats.org/drawingml/2006/main" name="1_Tartu_PPT">
  <a:themeElements>
    <a:clrScheme name="Tartu värvid">
      <a:dk1>
        <a:srgbClr val="000000"/>
      </a:dk1>
      <a:lt1>
        <a:srgbClr val="F7F2E9"/>
      </a:lt1>
      <a:dk2>
        <a:srgbClr val="5C4140"/>
      </a:dk2>
      <a:lt2>
        <a:srgbClr val="E1DEC5"/>
      </a:lt2>
      <a:accent1>
        <a:srgbClr val="F14C2A"/>
      </a:accent1>
      <a:accent2>
        <a:srgbClr val="055541"/>
      </a:accent2>
      <a:accent3>
        <a:srgbClr val="3856A3"/>
      </a:accent3>
      <a:accent4>
        <a:srgbClr val="D5DFFA"/>
      </a:accent4>
      <a:accent5>
        <a:srgbClr val="F5EEAE"/>
      </a:accent5>
      <a:accent6>
        <a:srgbClr val="5C4140"/>
      </a:accent6>
      <a:hlink>
        <a:srgbClr val="F14C2A"/>
      </a:hlink>
      <a:folHlink>
        <a:srgbClr val="B2B2B2"/>
      </a:folHlink>
    </a:clrScheme>
    <a:fontScheme name="Test">
      <a:majorFont>
        <a:latin typeface="Inter"/>
        <a:ea typeface=""/>
        <a:cs typeface=""/>
      </a:majorFont>
      <a:minorFont>
        <a:latin typeface="Inter"/>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lIns="91440" tIns="45720" rIns="91440" bIns="45720" rtlCol="0" anchor="b">
        <a:noAutofit/>
      </a:bodyPr>
      <a:lstStyle>
        <a:defPPr algn="l">
          <a:defRPr sz="1200" dirty="0">
            <a:solidFill>
              <a:schemeClr val="tx1"/>
            </a:solidFill>
            <a:latin typeface="+mn-lt"/>
          </a:defRPr>
        </a:defPPr>
      </a:lstStyle>
    </a:txDef>
  </a:objectDefaults>
  <a:extraClrSchemeLst/>
  <a:extLst>
    <a:ext uri="{05A4C25C-085E-4340-85A3-A5531E510DB2}">
      <thm15:themeFamily xmlns:thm15="http://schemas.microsoft.com/office/thememl/2012/main" name="Presentation1" id="{18F04715-4672-B547-8DC0-A62D46EA0967}" vid="{CBA4C293-D550-914E-8412-281658F10D61}"/>
    </a:ext>
  </a:extLst>
</a:theme>
</file>

<file path=ppt/theme/theme2.xml><?xml version="1.0" encoding="utf-8"?>
<a:theme xmlns:a="http://schemas.openxmlformats.org/drawingml/2006/main" name="2_Tartu_PPT_tume">
  <a:themeElements>
    <a:clrScheme name="Tartu värvid">
      <a:dk1>
        <a:srgbClr val="000000"/>
      </a:dk1>
      <a:lt1>
        <a:srgbClr val="F7F2E9"/>
      </a:lt1>
      <a:dk2>
        <a:srgbClr val="5C4140"/>
      </a:dk2>
      <a:lt2>
        <a:srgbClr val="E1DEC5"/>
      </a:lt2>
      <a:accent1>
        <a:srgbClr val="F14C2A"/>
      </a:accent1>
      <a:accent2>
        <a:srgbClr val="055541"/>
      </a:accent2>
      <a:accent3>
        <a:srgbClr val="3856A3"/>
      </a:accent3>
      <a:accent4>
        <a:srgbClr val="D5DFFA"/>
      </a:accent4>
      <a:accent5>
        <a:srgbClr val="F5EEAE"/>
      </a:accent5>
      <a:accent6>
        <a:srgbClr val="5C4140"/>
      </a:accent6>
      <a:hlink>
        <a:srgbClr val="F14C2A"/>
      </a:hlink>
      <a:folHlink>
        <a:srgbClr val="B2B2B2"/>
      </a:folHlink>
    </a:clrScheme>
    <a:fontScheme name="Test">
      <a:majorFont>
        <a:latin typeface="Inter"/>
        <a:ea typeface=""/>
        <a:cs typeface=""/>
      </a:majorFont>
      <a:minorFont>
        <a:latin typeface="Inter"/>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lIns="91440" tIns="45720" rIns="91440" bIns="45720" rtlCol="0" anchor="b">
        <a:noAutofit/>
      </a:bodyPr>
      <a:lstStyle>
        <a:defPPr algn="l">
          <a:defRPr sz="1200" dirty="0">
            <a:solidFill>
              <a:schemeClr val="tx1"/>
            </a:solidFill>
            <a:latin typeface="+mn-lt"/>
          </a:defRPr>
        </a:defPPr>
      </a:lstStyle>
    </a:txDef>
  </a:objectDefaults>
  <a:extraClrSchemeLst/>
  <a:extLst>
    <a:ext uri="{05A4C25C-085E-4340-85A3-A5531E510DB2}">
      <thm15:themeFamily xmlns:thm15="http://schemas.microsoft.com/office/thememl/2012/main" name="Presentation1" id="{18F04715-4672-B547-8DC0-A62D46EA0967}" vid="{87BD8FD5-AE9C-6A4B-AA28-649AA5874AE3}"/>
    </a:ext>
  </a:extLst>
</a:theme>
</file>

<file path=ppt/theme/theme3.xml><?xml version="1.0" encoding="utf-8"?>
<a:theme xmlns:a="http://schemas.openxmlformats.org/drawingml/2006/main" name="2_Tartu_PPT">
  <a:themeElements>
    <a:clrScheme name="Custom 4">
      <a:dk1>
        <a:srgbClr val="3856A3"/>
      </a:dk1>
      <a:lt1>
        <a:srgbClr val="F7F2E9"/>
      </a:lt1>
      <a:dk2>
        <a:srgbClr val="000000"/>
      </a:dk2>
      <a:lt2>
        <a:srgbClr val="B1E2BC"/>
      </a:lt2>
      <a:accent1>
        <a:srgbClr val="F14C2A"/>
      </a:accent1>
      <a:accent2>
        <a:srgbClr val="055541"/>
      </a:accent2>
      <a:accent3>
        <a:srgbClr val="443A59"/>
      </a:accent3>
      <a:accent4>
        <a:srgbClr val="D5DFFA"/>
      </a:accent4>
      <a:accent5>
        <a:srgbClr val="F5EEAE"/>
      </a:accent5>
      <a:accent6>
        <a:srgbClr val="5C4140"/>
      </a:accent6>
      <a:hlink>
        <a:srgbClr val="F14C2A"/>
      </a:hlink>
      <a:folHlink>
        <a:srgbClr val="B2B2B2"/>
      </a:folHlink>
    </a:clrScheme>
    <a:fontScheme name="Test">
      <a:majorFont>
        <a:latin typeface="Inter"/>
        <a:ea typeface=""/>
        <a:cs typeface=""/>
      </a:majorFont>
      <a:minorFont>
        <a:latin typeface="Inter"/>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lIns="91440" tIns="45720" rIns="91440" bIns="45720" rtlCol="0" anchor="b">
        <a:noAutofit/>
      </a:bodyPr>
      <a:lstStyle>
        <a:defPPr algn="l">
          <a:defRPr sz="1200" dirty="0">
            <a:solidFill>
              <a:schemeClr val="tx1"/>
            </a:solidFill>
            <a:latin typeface="+mn-lt"/>
          </a:defRPr>
        </a:defPPr>
      </a:lstStyle>
    </a:txDef>
  </a:objectDefaults>
  <a:extraClrSchemeLst/>
  <a:extLst>
    <a:ext uri="{05A4C25C-085E-4340-85A3-A5531E510DB2}">
      <thm15:themeFamily xmlns:thm15="http://schemas.microsoft.com/office/thememl/2012/main" name="Presentation3" id="{2BB33750-61A7-EE45-B1CF-2FBF0FA8426B}" vid="{658FFD23-39DC-5D44-849B-C481721E5532}"/>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kument" ma:contentTypeID="0x01010025D4F533473AE546A7E49B459D0AD42D" ma:contentTypeVersion="12" ma:contentTypeDescription="Loo uus dokument" ma:contentTypeScope="" ma:versionID="cfde01d649723c4d52ba4eb2a38dfb2d">
  <xsd:schema xmlns:xsd="http://www.w3.org/2001/XMLSchema" xmlns:xs="http://www.w3.org/2001/XMLSchema" xmlns:p="http://schemas.microsoft.com/office/2006/metadata/properties" xmlns:ns2="aab81b88-dbb2-4757-8977-c6138aac1217" xmlns:ns3="54aa3785-1d1c-400f-a43d-ed74359d62e9" targetNamespace="http://schemas.microsoft.com/office/2006/metadata/properties" ma:root="true" ma:fieldsID="d49c20894d1bb15a4670305cbc1ca17d" ns2:_="" ns3:_="">
    <xsd:import namespace="aab81b88-dbb2-4757-8977-c6138aac1217"/>
    <xsd:import namespace="54aa3785-1d1c-400f-a43d-ed74359d62e9"/>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ab81b88-dbb2-4757-8977-c6138aac121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lcf76f155ced4ddcb4097134ff3c332f" ma:index="12" nillable="true" ma:taxonomy="true" ma:internalName="lcf76f155ced4ddcb4097134ff3c332f" ma:taxonomyFieldName="MediaServiceImageTags" ma:displayName="Pildisildid" ma:readOnly="false" ma:fieldId="{5cf76f15-5ced-4ddc-b409-7134ff3c332f}" ma:taxonomyMulti="true" ma:sspId="aed5000a-17e7-4dee-8438-118faead1c99" ma:termSetId="09814cd3-568e-fe90-9814-8d621ff8fb84" ma:anchorId="fba54fb3-c3e1-fe81-a776-ca4b69148c4d" ma:open="true" ma:isKeyword="false">
      <xsd:complexType>
        <xsd:sequence>
          <xsd:element ref="pc:Terms" minOccurs="0" maxOccurs="1"/>
        </xsd:sequence>
      </xsd:complex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4aa3785-1d1c-400f-a43d-ed74359d62e9"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8b4df51e-5480-4804-aed0-04b3b21d7c0b}" ma:internalName="TaxCatchAll" ma:showField="CatchAllData" ma:web="54aa3785-1d1c-400f-a43d-ed74359d62e9">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Ühiskasutuses"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Ühiskasutusse andmise üksikasjad"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Sisutüüp"/>
        <xsd:element ref="dc:title" minOccurs="0" maxOccurs="1" ma:index="4" ma:displayName="Pealkiri"/>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54aa3785-1d1c-400f-a43d-ed74359d62e9" xsi:nil="true"/>
    <lcf76f155ced4ddcb4097134ff3c332f xmlns="aab81b88-dbb2-4757-8977-c6138aac1217">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68A73F29-2C5D-4681-AFC6-8290AE0B86BA}">
  <ds:schemaRefs>
    <ds:schemaRef ds:uri="http://schemas.microsoft.com/sharepoint/v3/contenttype/forms"/>
  </ds:schemaRefs>
</ds:datastoreItem>
</file>

<file path=customXml/itemProps2.xml><?xml version="1.0" encoding="utf-8"?>
<ds:datastoreItem xmlns:ds="http://schemas.openxmlformats.org/officeDocument/2006/customXml" ds:itemID="{3AC9F123-51FC-404F-BBC1-B5B9AB67CCE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ab81b88-dbb2-4757-8977-c6138aac1217"/>
    <ds:schemaRef ds:uri="54aa3785-1d1c-400f-a43d-ed74359d62e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F51E675-5A75-4845-AAF9-6C55F1EB96F0}">
  <ds:schemaRefs>
    <ds:schemaRef ds:uri="http://schemas.microsoft.com/office/2006/metadata/properties"/>
    <ds:schemaRef ds:uri="http://schemas.microsoft.com/office/infopath/2007/PartnerControls"/>
    <ds:schemaRef ds:uri="54aa3785-1d1c-400f-a43d-ed74359d62e9"/>
    <ds:schemaRef ds:uri="aab81b88-dbb2-4757-8977-c6138aac1217"/>
  </ds:schemaRefs>
</ds:datastoreItem>
</file>

<file path=docProps/app.xml><?xml version="1.0" encoding="utf-8"?>
<Properties xmlns="http://schemas.openxmlformats.org/officeDocument/2006/extended-properties" xmlns:vt="http://schemas.openxmlformats.org/officeDocument/2006/docPropsVTypes">
  <Template>Tartu_PPT_Tartu punane</Template>
  <TotalTime>649</TotalTime>
  <Words>1001</Words>
  <Application>Microsoft Office PowerPoint</Application>
  <PresentationFormat>Widescreen</PresentationFormat>
  <Paragraphs>332</Paragraphs>
  <Slides>12</Slides>
  <Notes>0</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12</vt:i4>
      </vt:variant>
    </vt:vector>
  </HeadingPairs>
  <TitlesOfParts>
    <vt:vector size="23" baseType="lpstr">
      <vt:lpstr>Times New Roman</vt:lpstr>
      <vt:lpstr>Calibri</vt:lpstr>
      <vt:lpstr>Tartu Kodanik</vt:lpstr>
      <vt:lpstr>Arial</vt:lpstr>
      <vt:lpstr>Wingdings</vt:lpstr>
      <vt:lpstr>Inter</vt:lpstr>
      <vt:lpstr>Courier New</vt:lpstr>
      <vt:lpstr>Tartu Kodanik</vt:lpstr>
      <vt:lpstr>1_Tartu_PPT</vt:lpstr>
      <vt:lpstr>2_Tartu_PPT_tume</vt:lpstr>
      <vt:lpstr>2_Tartu_PPT</vt:lpstr>
      <vt:lpstr>Ülevaade pikaajalistest trendidest sotsiaalhoolekandes  (lastekaitse juhtumid,  sotsiaalhoolekande teenuste vajajate hulk, võimalik Ukraina sõjapõgenike mõju)</vt:lpstr>
      <vt:lpstr>Lastekaitse juhtumid</vt:lpstr>
      <vt:lpstr>PowerPoint Presentation</vt:lpstr>
      <vt:lpstr>PowerPoint Presentation</vt:lpstr>
      <vt:lpstr>PowerPoint Presentation</vt:lpstr>
      <vt:lpstr>PowerPoint Presentation</vt:lpstr>
      <vt:lpstr>PowerPoint Presentation</vt:lpstr>
      <vt:lpstr>Sotsiaalteenused tööealistele</vt:lpstr>
      <vt:lpstr>PowerPoint Presentation</vt:lpstr>
      <vt:lpstr>Sotsiaalteenused vanemaealistele ja erivajadusega inimestele </vt:lpstr>
      <vt:lpstr>PowerPoint Presentation</vt:lpstr>
      <vt:lpstr>Aitäh!</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Ülevaade pikaajalistest trendidest sotsiaalhoolekandes  (lastekaitse juhtumid,  sotsiaalhoolekande teenuste vajajate hulk, võimalik Ukraina sõjapõgenike mõju)</dc:title>
  <dc:creator>Merle Liivak</dc:creator>
  <cp:lastModifiedBy>Anneli Apuhtin</cp:lastModifiedBy>
  <cp:revision>26</cp:revision>
  <dcterms:created xsi:type="dcterms:W3CDTF">2023-03-23T18:11:09Z</dcterms:created>
  <dcterms:modified xsi:type="dcterms:W3CDTF">2023-03-31T11:20:41Z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0x01010025D4F533473AE546A7E49B459D0AD42D</vt:lpwstr>
  </property>
</Properties>
</file>