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BB7FB-8E71-4E6C-9CAE-D4A6968116B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10B087D9-0990-4482-8220-50B5A9B3780B}">
      <dgm:prSet phldrT="[Text]" custT="1"/>
      <dgm:spPr>
        <a:solidFill>
          <a:schemeClr val="accent2">
            <a:lumMod val="40000"/>
            <a:lumOff val="60000"/>
          </a:schemeClr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et-EE" sz="2800" dirty="0"/>
            <a:t>AVALIKE SUHETE OSAKONNA STRUKTUUR</a:t>
          </a:r>
        </a:p>
      </dgm:t>
    </dgm:pt>
    <dgm:pt modelId="{49B057C9-D1BD-4BCC-9AEB-141871996210}" type="parTrans" cxnId="{9C92E85E-A424-45B7-905B-A1CC9EC7969A}">
      <dgm:prSet/>
      <dgm:spPr/>
      <dgm:t>
        <a:bodyPr/>
        <a:lstStyle/>
        <a:p>
          <a:endParaRPr lang="et-EE"/>
        </a:p>
      </dgm:t>
    </dgm:pt>
    <dgm:pt modelId="{B9745592-C2DF-454F-8F79-61BC1ABCFE2A}" type="sibTrans" cxnId="{9C92E85E-A424-45B7-905B-A1CC9EC7969A}">
      <dgm:prSet/>
      <dgm:spPr/>
      <dgm:t>
        <a:bodyPr/>
        <a:lstStyle/>
        <a:p>
          <a:endParaRPr lang="et-EE"/>
        </a:p>
      </dgm:t>
    </dgm:pt>
    <dgm:pt modelId="{63B09898-C510-4E93-96C8-0631DAC3B5DA}" type="pres">
      <dgm:prSet presAssocID="{2BEBB7FB-8E71-4E6C-9CAE-D4A6968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96FF37-9955-409F-9015-3F718F98E78D}" type="pres">
      <dgm:prSet presAssocID="{10B087D9-0990-4482-8220-50B5A9B3780B}" presName="hierRoot1" presStyleCnt="0">
        <dgm:presLayoutVars>
          <dgm:hierBranch val="init"/>
        </dgm:presLayoutVars>
      </dgm:prSet>
      <dgm:spPr/>
    </dgm:pt>
    <dgm:pt modelId="{2060480A-602B-4381-AF65-C6C2BB9B2F48}" type="pres">
      <dgm:prSet presAssocID="{10B087D9-0990-4482-8220-50B5A9B3780B}" presName="rootComposite1" presStyleCnt="0"/>
      <dgm:spPr/>
    </dgm:pt>
    <dgm:pt modelId="{97CC1261-908D-4DA8-ADD0-7DF2C7F275C8}" type="pres">
      <dgm:prSet presAssocID="{10B087D9-0990-4482-8220-50B5A9B3780B}" presName="rootText1" presStyleLbl="node0" presStyleIdx="0" presStyleCnt="1" custScaleX="230761" custScaleY="66808" custLinFactNeighborX="41087" custLinFactNeighborY="11539">
        <dgm:presLayoutVars>
          <dgm:chPref val="3"/>
        </dgm:presLayoutVars>
      </dgm:prSet>
      <dgm:spPr/>
    </dgm:pt>
    <dgm:pt modelId="{EA469B43-8AF5-412A-839C-1CED462676E8}" type="pres">
      <dgm:prSet presAssocID="{10B087D9-0990-4482-8220-50B5A9B3780B}" presName="rootConnector1" presStyleLbl="node1" presStyleIdx="0" presStyleCnt="0"/>
      <dgm:spPr/>
    </dgm:pt>
    <dgm:pt modelId="{2C58060E-5647-4A06-9F14-6E83AA72B1F8}" type="pres">
      <dgm:prSet presAssocID="{10B087D9-0990-4482-8220-50B5A9B3780B}" presName="hierChild2" presStyleCnt="0"/>
      <dgm:spPr/>
    </dgm:pt>
    <dgm:pt modelId="{5DF80BE9-68A4-4D5D-97EC-14BBD40FEF44}" type="pres">
      <dgm:prSet presAssocID="{10B087D9-0990-4482-8220-50B5A9B3780B}" presName="hierChild3" presStyleCnt="0"/>
      <dgm:spPr/>
    </dgm:pt>
  </dgm:ptLst>
  <dgm:cxnLst>
    <dgm:cxn modelId="{9C92E85E-A424-45B7-905B-A1CC9EC7969A}" srcId="{2BEBB7FB-8E71-4E6C-9CAE-D4A6968116BD}" destId="{10B087D9-0990-4482-8220-50B5A9B3780B}" srcOrd="0" destOrd="0" parTransId="{49B057C9-D1BD-4BCC-9AEB-141871996210}" sibTransId="{B9745592-C2DF-454F-8F79-61BC1ABCFE2A}"/>
    <dgm:cxn modelId="{78D953AB-4AAD-4C83-ADD5-E9A90970C65B}" type="presOf" srcId="{10B087D9-0990-4482-8220-50B5A9B3780B}" destId="{97CC1261-908D-4DA8-ADD0-7DF2C7F275C8}" srcOrd="0" destOrd="0" presId="urn:microsoft.com/office/officeart/2005/8/layout/orgChart1"/>
    <dgm:cxn modelId="{3FDDD8B6-497D-4461-9F82-7DAEC1388E3F}" type="presOf" srcId="{2BEBB7FB-8E71-4E6C-9CAE-D4A6968116BD}" destId="{63B09898-C510-4E93-96C8-0631DAC3B5DA}" srcOrd="0" destOrd="0" presId="urn:microsoft.com/office/officeart/2005/8/layout/orgChart1"/>
    <dgm:cxn modelId="{FCF5BAE5-08D7-4694-AD92-CEAAF169496F}" type="presOf" srcId="{10B087D9-0990-4482-8220-50B5A9B3780B}" destId="{EA469B43-8AF5-412A-839C-1CED462676E8}" srcOrd="1" destOrd="0" presId="urn:microsoft.com/office/officeart/2005/8/layout/orgChart1"/>
    <dgm:cxn modelId="{11D332AA-7248-4592-AA10-C9E91866AD90}" type="presParOf" srcId="{63B09898-C510-4E93-96C8-0631DAC3B5DA}" destId="{4C96FF37-9955-409F-9015-3F718F98E78D}" srcOrd="0" destOrd="0" presId="urn:microsoft.com/office/officeart/2005/8/layout/orgChart1"/>
    <dgm:cxn modelId="{3A4C3067-0FDA-4D27-A4C2-B96D83614F9A}" type="presParOf" srcId="{4C96FF37-9955-409F-9015-3F718F98E78D}" destId="{2060480A-602B-4381-AF65-C6C2BB9B2F48}" srcOrd="0" destOrd="0" presId="urn:microsoft.com/office/officeart/2005/8/layout/orgChart1"/>
    <dgm:cxn modelId="{C54CAFC5-A3D3-4ED1-9298-0CA6FCD369B6}" type="presParOf" srcId="{2060480A-602B-4381-AF65-C6C2BB9B2F48}" destId="{97CC1261-908D-4DA8-ADD0-7DF2C7F275C8}" srcOrd="0" destOrd="0" presId="urn:microsoft.com/office/officeart/2005/8/layout/orgChart1"/>
    <dgm:cxn modelId="{5541485B-96B5-4213-876B-5C2470332793}" type="presParOf" srcId="{2060480A-602B-4381-AF65-C6C2BB9B2F48}" destId="{EA469B43-8AF5-412A-839C-1CED462676E8}" srcOrd="1" destOrd="0" presId="urn:microsoft.com/office/officeart/2005/8/layout/orgChart1"/>
    <dgm:cxn modelId="{21AAE0FB-5B39-4070-9665-9B62F26D8746}" type="presParOf" srcId="{4C96FF37-9955-409F-9015-3F718F98E78D}" destId="{2C58060E-5647-4A06-9F14-6E83AA72B1F8}" srcOrd="1" destOrd="0" presId="urn:microsoft.com/office/officeart/2005/8/layout/orgChart1"/>
    <dgm:cxn modelId="{A4895880-2B14-4D8B-A4AD-225058ECF571}" type="presParOf" srcId="{4C96FF37-9955-409F-9015-3F718F98E78D}" destId="{5DF80BE9-68A4-4D5D-97EC-14BBD40FEF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EBB7FB-8E71-4E6C-9CAE-D4A6968116B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10B087D9-0990-4482-8220-50B5A9B3780B}">
      <dgm:prSet phldrT="[Text]" custT="1"/>
      <dgm:spPr>
        <a:solidFill>
          <a:schemeClr val="accent2">
            <a:lumMod val="40000"/>
            <a:lumOff val="60000"/>
          </a:schemeClr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et-EE" sz="2800" dirty="0"/>
            <a:t>KOMMUNIKATSIOON JA KAASAMINE</a:t>
          </a:r>
        </a:p>
      </dgm:t>
    </dgm:pt>
    <dgm:pt modelId="{49B057C9-D1BD-4BCC-9AEB-141871996210}" type="parTrans" cxnId="{9C92E85E-A424-45B7-905B-A1CC9EC7969A}">
      <dgm:prSet/>
      <dgm:spPr/>
      <dgm:t>
        <a:bodyPr/>
        <a:lstStyle/>
        <a:p>
          <a:endParaRPr lang="et-EE"/>
        </a:p>
      </dgm:t>
    </dgm:pt>
    <dgm:pt modelId="{B9745592-C2DF-454F-8F79-61BC1ABCFE2A}" type="sibTrans" cxnId="{9C92E85E-A424-45B7-905B-A1CC9EC7969A}">
      <dgm:prSet/>
      <dgm:spPr/>
      <dgm:t>
        <a:bodyPr/>
        <a:lstStyle/>
        <a:p>
          <a:endParaRPr lang="et-EE"/>
        </a:p>
      </dgm:t>
    </dgm:pt>
    <dgm:pt modelId="{63B09898-C510-4E93-96C8-0631DAC3B5DA}" type="pres">
      <dgm:prSet presAssocID="{2BEBB7FB-8E71-4E6C-9CAE-D4A6968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96FF37-9955-409F-9015-3F718F98E78D}" type="pres">
      <dgm:prSet presAssocID="{10B087D9-0990-4482-8220-50B5A9B3780B}" presName="hierRoot1" presStyleCnt="0">
        <dgm:presLayoutVars>
          <dgm:hierBranch val="init"/>
        </dgm:presLayoutVars>
      </dgm:prSet>
      <dgm:spPr/>
    </dgm:pt>
    <dgm:pt modelId="{2060480A-602B-4381-AF65-C6C2BB9B2F48}" type="pres">
      <dgm:prSet presAssocID="{10B087D9-0990-4482-8220-50B5A9B3780B}" presName="rootComposite1" presStyleCnt="0"/>
      <dgm:spPr/>
    </dgm:pt>
    <dgm:pt modelId="{97CC1261-908D-4DA8-ADD0-7DF2C7F275C8}" type="pres">
      <dgm:prSet presAssocID="{10B087D9-0990-4482-8220-50B5A9B3780B}" presName="rootText1" presStyleLbl="node0" presStyleIdx="0" presStyleCnt="1" custScaleX="230652" custScaleY="66808" custLinFactNeighborX="41087" custLinFactNeighborY="11539">
        <dgm:presLayoutVars>
          <dgm:chPref val="3"/>
        </dgm:presLayoutVars>
      </dgm:prSet>
      <dgm:spPr/>
    </dgm:pt>
    <dgm:pt modelId="{EA469B43-8AF5-412A-839C-1CED462676E8}" type="pres">
      <dgm:prSet presAssocID="{10B087D9-0990-4482-8220-50B5A9B3780B}" presName="rootConnector1" presStyleLbl="node1" presStyleIdx="0" presStyleCnt="0"/>
      <dgm:spPr/>
    </dgm:pt>
    <dgm:pt modelId="{2C58060E-5647-4A06-9F14-6E83AA72B1F8}" type="pres">
      <dgm:prSet presAssocID="{10B087D9-0990-4482-8220-50B5A9B3780B}" presName="hierChild2" presStyleCnt="0"/>
      <dgm:spPr/>
    </dgm:pt>
    <dgm:pt modelId="{5DF80BE9-68A4-4D5D-97EC-14BBD40FEF44}" type="pres">
      <dgm:prSet presAssocID="{10B087D9-0990-4482-8220-50B5A9B3780B}" presName="hierChild3" presStyleCnt="0"/>
      <dgm:spPr/>
    </dgm:pt>
  </dgm:ptLst>
  <dgm:cxnLst>
    <dgm:cxn modelId="{9C92E85E-A424-45B7-905B-A1CC9EC7969A}" srcId="{2BEBB7FB-8E71-4E6C-9CAE-D4A6968116BD}" destId="{10B087D9-0990-4482-8220-50B5A9B3780B}" srcOrd="0" destOrd="0" parTransId="{49B057C9-D1BD-4BCC-9AEB-141871996210}" sibTransId="{B9745592-C2DF-454F-8F79-61BC1ABCFE2A}"/>
    <dgm:cxn modelId="{78D953AB-4AAD-4C83-ADD5-E9A90970C65B}" type="presOf" srcId="{10B087D9-0990-4482-8220-50B5A9B3780B}" destId="{97CC1261-908D-4DA8-ADD0-7DF2C7F275C8}" srcOrd="0" destOrd="0" presId="urn:microsoft.com/office/officeart/2005/8/layout/orgChart1"/>
    <dgm:cxn modelId="{3FDDD8B6-497D-4461-9F82-7DAEC1388E3F}" type="presOf" srcId="{2BEBB7FB-8E71-4E6C-9CAE-D4A6968116BD}" destId="{63B09898-C510-4E93-96C8-0631DAC3B5DA}" srcOrd="0" destOrd="0" presId="urn:microsoft.com/office/officeart/2005/8/layout/orgChart1"/>
    <dgm:cxn modelId="{FCF5BAE5-08D7-4694-AD92-CEAAF169496F}" type="presOf" srcId="{10B087D9-0990-4482-8220-50B5A9B3780B}" destId="{EA469B43-8AF5-412A-839C-1CED462676E8}" srcOrd="1" destOrd="0" presId="urn:microsoft.com/office/officeart/2005/8/layout/orgChart1"/>
    <dgm:cxn modelId="{11D332AA-7248-4592-AA10-C9E91866AD90}" type="presParOf" srcId="{63B09898-C510-4E93-96C8-0631DAC3B5DA}" destId="{4C96FF37-9955-409F-9015-3F718F98E78D}" srcOrd="0" destOrd="0" presId="urn:microsoft.com/office/officeart/2005/8/layout/orgChart1"/>
    <dgm:cxn modelId="{3A4C3067-0FDA-4D27-A4C2-B96D83614F9A}" type="presParOf" srcId="{4C96FF37-9955-409F-9015-3F718F98E78D}" destId="{2060480A-602B-4381-AF65-C6C2BB9B2F48}" srcOrd="0" destOrd="0" presId="urn:microsoft.com/office/officeart/2005/8/layout/orgChart1"/>
    <dgm:cxn modelId="{C54CAFC5-A3D3-4ED1-9298-0CA6FCD369B6}" type="presParOf" srcId="{2060480A-602B-4381-AF65-C6C2BB9B2F48}" destId="{97CC1261-908D-4DA8-ADD0-7DF2C7F275C8}" srcOrd="0" destOrd="0" presId="urn:microsoft.com/office/officeart/2005/8/layout/orgChart1"/>
    <dgm:cxn modelId="{5541485B-96B5-4213-876B-5C2470332793}" type="presParOf" srcId="{2060480A-602B-4381-AF65-C6C2BB9B2F48}" destId="{EA469B43-8AF5-412A-839C-1CED462676E8}" srcOrd="1" destOrd="0" presId="urn:microsoft.com/office/officeart/2005/8/layout/orgChart1"/>
    <dgm:cxn modelId="{21AAE0FB-5B39-4070-9665-9B62F26D8746}" type="presParOf" srcId="{4C96FF37-9955-409F-9015-3F718F98E78D}" destId="{2C58060E-5647-4A06-9F14-6E83AA72B1F8}" srcOrd="1" destOrd="0" presId="urn:microsoft.com/office/officeart/2005/8/layout/orgChart1"/>
    <dgm:cxn modelId="{A4895880-2B14-4D8B-A4AD-225058ECF571}" type="presParOf" srcId="{4C96FF37-9955-409F-9015-3F718F98E78D}" destId="{5DF80BE9-68A4-4D5D-97EC-14BBD40FEF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EBB7FB-8E71-4E6C-9CAE-D4A6968116B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10B087D9-0990-4482-8220-50B5A9B3780B}">
      <dgm:prSet phldrT="[Text]" custT="1"/>
      <dgm:spPr>
        <a:solidFill>
          <a:schemeClr val="accent2">
            <a:lumMod val="40000"/>
            <a:lumOff val="60000"/>
          </a:schemeClr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et-EE" sz="2800" dirty="0"/>
            <a:t>TURUNDUS</a:t>
          </a:r>
        </a:p>
      </dgm:t>
    </dgm:pt>
    <dgm:pt modelId="{49B057C9-D1BD-4BCC-9AEB-141871996210}" type="parTrans" cxnId="{9C92E85E-A424-45B7-905B-A1CC9EC7969A}">
      <dgm:prSet/>
      <dgm:spPr/>
      <dgm:t>
        <a:bodyPr/>
        <a:lstStyle/>
        <a:p>
          <a:endParaRPr lang="et-EE"/>
        </a:p>
      </dgm:t>
    </dgm:pt>
    <dgm:pt modelId="{B9745592-C2DF-454F-8F79-61BC1ABCFE2A}" type="sibTrans" cxnId="{9C92E85E-A424-45B7-905B-A1CC9EC7969A}">
      <dgm:prSet/>
      <dgm:spPr/>
      <dgm:t>
        <a:bodyPr/>
        <a:lstStyle/>
        <a:p>
          <a:endParaRPr lang="et-EE"/>
        </a:p>
      </dgm:t>
    </dgm:pt>
    <dgm:pt modelId="{D36DE99A-24D2-46C9-BC3C-EAACDCD8AAD9}">
      <dgm:prSet phldrT="[Text]"/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t-EE" dirty="0"/>
            <a:t>LINNA TURUNDUSTEGEVUSED</a:t>
          </a:r>
        </a:p>
      </dgm:t>
    </dgm:pt>
    <dgm:pt modelId="{14739A74-A38D-429F-8A8D-732B4FF7AA21}" type="parTrans" cxnId="{19A8CA47-8009-45A3-BDBA-0C423863B57A}">
      <dgm:prSet/>
      <dgm:spPr>
        <a:ln w="19050"/>
      </dgm:spPr>
      <dgm:t>
        <a:bodyPr/>
        <a:lstStyle/>
        <a:p>
          <a:endParaRPr lang="et-EE"/>
        </a:p>
      </dgm:t>
    </dgm:pt>
    <dgm:pt modelId="{8D42C51E-0969-4B22-85B0-767CC0B921F7}" type="sibTrans" cxnId="{19A8CA47-8009-45A3-BDBA-0C423863B57A}">
      <dgm:prSet/>
      <dgm:spPr/>
      <dgm:t>
        <a:bodyPr/>
        <a:lstStyle/>
        <a:p>
          <a:endParaRPr lang="et-EE"/>
        </a:p>
      </dgm:t>
    </dgm:pt>
    <dgm:pt modelId="{F6BF809F-9EA7-4D64-9EAA-4EFBC4C1B65A}">
      <dgm:prSet phldrT="[Text]"/>
      <dgm:spPr>
        <a:ln w="28575">
          <a:solidFill>
            <a:schemeClr val="accent2"/>
          </a:solidFill>
        </a:ln>
      </dgm:spPr>
      <dgm:t>
        <a:bodyPr/>
        <a:lstStyle/>
        <a:p>
          <a:r>
            <a:rPr lang="et-EE" dirty="0"/>
            <a:t>TARTUMAA TURISMI JUHTIMINE</a:t>
          </a:r>
        </a:p>
        <a:p>
          <a:r>
            <a:rPr lang="et-EE" dirty="0"/>
            <a:t>(</a:t>
          </a:r>
          <a:r>
            <a:rPr lang="et-EE" dirty="0" err="1"/>
            <a:t>Visit</a:t>
          </a:r>
          <a:r>
            <a:rPr lang="et-EE" dirty="0"/>
            <a:t> Tartu meeskond rahastatud eraldi eelarvest, tegevused koos)</a:t>
          </a:r>
        </a:p>
      </dgm:t>
    </dgm:pt>
    <dgm:pt modelId="{D2F1ECC6-4DE4-4475-AB66-7F89EE2EEF85}" type="parTrans" cxnId="{8D17475D-3C20-4D77-97F5-55845E7B7E80}">
      <dgm:prSet/>
      <dgm:spPr>
        <a:ln w="19050"/>
      </dgm:spPr>
      <dgm:t>
        <a:bodyPr/>
        <a:lstStyle/>
        <a:p>
          <a:endParaRPr lang="et-EE"/>
        </a:p>
      </dgm:t>
    </dgm:pt>
    <dgm:pt modelId="{272F73A4-6B0D-44E9-9CF0-564AB40EE16A}" type="sibTrans" cxnId="{8D17475D-3C20-4D77-97F5-55845E7B7E80}">
      <dgm:prSet/>
      <dgm:spPr/>
      <dgm:t>
        <a:bodyPr/>
        <a:lstStyle/>
        <a:p>
          <a:endParaRPr lang="et-EE"/>
        </a:p>
      </dgm:t>
    </dgm:pt>
    <dgm:pt modelId="{63B09898-C510-4E93-96C8-0631DAC3B5DA}" type="pres">
      <dgm:prSet presAssocID="{2BEBB7FB-8E71-4E6C-9CAE-D4A6968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96FF37-9955-409F-9015-3F718F98E78D}" type="pres">
      <dgm:prSet presAssocID="{10B087D9-0990-4482-8220-50B5A9B3780B}" presName="hierRoot1" presStyleCnt="0">
        <dgm:presLayoutVars>
          <dgm:hierBranch val="init"/>
        </dgm:presLayoutVars>
      </dgm:prSet>
      <dgm:spPr/>
    </dgm:pt>
    <dgm:pt modelId="{2060480A-602B-4381-AF65-C6C2BB9B2F48}" type="pres">
      <dgm:prSet presAssocID="{10B087D9-0990-4482-8220-50B5A9B3780B}" presName="rootComposite1" presStyleCnt="0"/>
      <dgm:spPr/>
    </dgm:pt>
    <dgm:pt modelId="{97CC1261-908D-4DA8-ADD0-7DF2C7F275C8}" type="pres">
      <dgm:prSet presAssocID="{10B087D9-0990-4482-8220-50B5A9B3780B}" presName="rootText1" presStyleLbl="node0" presStyleIdx="0" presStyleCnt="1" custLinFactNeighborY="-3599">
        <dgm:presLayoutVars>
          <dgm:chPref val="3"/>
        </dgm:presLayoutVars>
      </dgm:prSet>
      <dgm:spPr/>
    </dgm:pt>
    <dgm:pt modelId="{EA469B43-8AF5-412A-839C-1CED462676E8}" type="pres">
      <dgm:prSet presAssocID="{10B087D9-0990-4482-8220-50B5A9B3780B}" presName="rootConnector1" presStyleLbl="node1" presStyleIdx="0" presStyleCnt="0"/>
      <dgm:spPr/>
    </dgm:pt>
    <dgm:pt modelId="{2C58060E-5647-4A06-9F14-6E83AA72B1F8}" type="pres">
      <dgm:prSet presAssocID="{10B087D9-0990-4482-8220-50B5A9B3780B}" presName="hierChild2" presStyleCnt="0"/>
      <dgm:spPr/>
    </dgm:pt>
    <dgm:pt modelId="{64415C65-F6D7-448F-BE7E-856ABD0CCAA3}" type="pres">
      <dgm:prSet presAssocID="{14739A74-A38D-429F-8A8D-732B4FF7AA21}" presName="Name37" presStyleLbl="parChTrans1D2" presStyleIdx="0" presStyleCnt="2"/>
      <dgm:spPr/>
    </dgm:pt>
    <dgm:pt modelId="{432A3F99-97E5-4ED3-A7EF-B7F4C37CCE24}" type="pres">
      <dgm:prSet presAssocID="{D36DE99A-24D2-46C9-BC3C-EAACDCD8AAD9}" presName="hierRoot2" presStyleCnt="0">
        <dgm:presLayoutVars>
          <dgm:hierBranch val="init"/>
        </dgm:presLayoutVars>
      </dgm:prSet>
      <dgm:spPr/>
    </dgm:pt>
    <dgm:pt modelId="{F167B945-09E8-4B76-974D-FBFE22F60FFD}" type="pres">
      <dgm:prSet presAssocID="{D36DE99A-24D2-46C9-BC3C-EAACDCD8AAD9}" presName="rootComposite" presStyleCnt="0"/>
      <dgm:spPr/>
    </dgm:pt>
    <dgm:pt modelId="{4591FC46-DD1D-4194-A4D0-57F032148900}" type="pres">
      <dgm:prSet presAssocID="{D36DE99A-24D2-46C9-BC3C-EAACDCD8AAD9}" presName="rootText" presStyleLbl="node2" presStyleIdx="0" presStyleCnt="2" custScaleX="168200" custLinFactNeighborX="-84551" custLinFactNeighborY="-29971">
        <dgm:presLayoutVars>
          <dgm:chPref val="3"/>
        </dgm:presLayoutVars>
      </dgm:prSet>
      <dgm:spPr/>
    </dgm:pt>
    <dgm:pt modelId="{5881524A-0986-4488-B9F1-97D41470FFFA}" type="pres">
      <dgm:prSet presAssocID="{D36DE99A-24D2-46C9-BC3C-EAACDCD8AAD9}" presName="rootConnector" presStyleLbl="node2" presStyleIdx="0" presStyleCnt="2"/>
      <dgm:spPr/>
    </dgm:pt>
    <dgm:pt modelId="{6BBADBD5-FF13-412E-92FA-7BD10883C0CF}" type="pres">
      <dgm:prSet presAssocID="{D36DE99A-24D2-46C9-BC3C-EAACDCD8AAD9}" presName="hierChild4" presStyleCnt="0"/>
      <dgm:spPr/>
    </dgm:pt>
    <dgm:pt modelId="{30ABFABA-1FAF-4761-829C-172C9C66669D}" type="pres">
      <dgm:prSet presAssocID="{D36DE99A-24D2-46C9-BC3C-EAACDCD8AAD9}" presName="hierChild5" presStyleCnt="0"/>
      <dgm:spPr/>
    </dgm:pt>
    <dgm:pt modelId="{02F07AC8-C002-4255-A448-55F3D1471461}" type="pres">
      <dgm:prSet presAssocID="{D2F1ECC6-4DE4-4475-AB66-7F89EE2EEF85}" presName="Name37" presStyleLbl="parChTrans1D2" presStyleIdx="1" presStyleCnt="2"/>
      <dgm:spPr/>
    </dgm:pt>
    <dgm:pt modelId="{10082AE5-63BE-42CF-A24B-B02884CB7651}" type="pres">
      <dgm:prSet presAssocID="{F6BF809F-9EA7-4D64-9EAA-4EFBC4C1B65A}" presName="hierRoot2" presStyleCnt="0">
        <dgm:presLayoutVars>
          <dgm:hierBranch val="init"/>
        </dgm:presLayoutVars>
      </dgm:prSet>
      <dgm:spPr/>
    </dgm:pt>
    <dgm:pt modelId="{15C2495E-EEB9-4857-835A-A591D9B92210}" type="pres">
      <dgm:prSet presAssocID="{F6BF809F-9EA7-4D64-9EAA-4EFBC4C1B65A}" presName="rootComposite" presStyleCnt="0"/>
      <dgm:spPr/>
    </dgm:pt>
    <dgm:pt modelId="{C713BB84-598B-4315-81B5-5DCDD63090C2}" type="pres">
      <dgm:prSet presAssocID="{F6BF809F-9EA7-4D64-9EAA-4EFBC4C1B65A}" presName="rootText" presStyleLbl="node2" presStyleIdx="1" presStyleCnt="2" custScaleX="178704" custLinFactNeighborX="51150" custLinFactNeighborY="-29971">
        <dgm:presLayoutVars>
          <dgm:chPref val="3"/>
        </dgm:presLayoutVars>
      </dgm:prSet>
      <dgm:spPr/>
    </dgm:pt>
    <dgm:pt modelId="{83FADAFE-552B-4F13-85C8-29D6C75B3A76}" type="pres">
      <dgm:prSet presAssocID="{F6BF809F-9EA7-4D64-9EAA-4EFBC4C1B65A}" presName="rootConnector" presStyleLbl="node2" presStyleIdx="1" presStyleCnt="2"/>
      <dgm:spPr/>
    </dgm:pt>
    <dgm:pt modelId="{79288ECE-F8F5-4CBA-9102-13721E07FC36}" type="pres">
      <dgm:prSet presAssocID="{F6BF809F-9EA7-4D64-9EAA-4EFBC4C1B65A}" presName="hierChild4" presStyleCnt="0"/>
      <dgm:spPr/>
    </dgm:pt>
    <dgm:pt modelId="{A18AFB59-7690-44EA-AB3D-AE4E92E6A0DB}" type="pres">
      <dgm:prSet presAssocID="{F6BF809F-9EA7-4D64-9EAA-4EFBC4C1B65A}" presName="hierChild5" presStyleCnt="0"/>
      <dgm:spPr/>
    </dgm:pt>
    <dgm:pt modelId="{5DF80BE9-68A4-4D5D-97EC-14BBD40FEF44}" type="pres">
      <dgm:prSet presAssocID="{10B087D9-0990-4482-8220-50B5A9B3780B}" presName="hierChild3" presStyleCnt="0"/>
      <dgm:spPr/>
    </dgm:pt>
  </dgm:ptLst>
  <dgm:cxnLst>
    <dgm:cxn modelId="{1AB85628-CBA8-4CD2-B1AC-25BA6565389B}" type="presOf" srcId="{F6BF809F-9EA7-4D64-9EAA-4EFBC4C1B65A}" destId="{83FADAFE-552B-4F13-85C8-29D6C75B3A76}" srcOrd="1" destOrd="0" presId="urn:microsoft.com/office/officeart/2005/8/layout/orgChart1"/>
    <dgm:cxn modelId="{CA7F5A3B-B715-420F-8FF1-10F1BB5BF885}" type="presOf" srcId="{14739A74-A38D-429F-8A8D-732B4FF7AA21}" destId="{64415C65-F6D7-448F-BE7E-856ABD0CCAA3}" srcOrd="0" destOrd="0" presId="urn:microsoft.com/office/officeart/2005/8/layout/orgChart1"/>
    <dgm:cxn modelId="{8D17475D-3C20-4D77-97F5-55845E7B7E80}" srcId="{10B087D9-0990-4482-8220-50B5A9B3780B}" destId="{F6BF809F-9EA7-4D64-9EAA-4EFBC4C1B65A}" srcOrd="1" destOrd="0" parTransId="{D2F1ECC6-4DE4-4475-AB66-7F89EE2EEF85}" sibTransId="{272F73A4-6B0D-44E9-9CF0-564AB40EE16A}"/>
    <dgm:cxn modelId="{9C92E85E-A424-45B7-905B-A1CC9EC7969A}" srcId="{2BEBB7FB-8E71-4E6C-9CAE-D4A6968116BD}" destId="{10B087D9-0990-4482-8220-50B5A9B3780B}" srcOrd="0" destOrd="0" parTransId="{49B057C9-D1BD-4BCC-9AEB-141871996210}" sibTransId="{B9745592-C2DF-454F-8F79-61BC1ABCFE2A}"/>
    <dgm:cxn modelId="{19A8CA47-8009-45A3-BDBA-0C423863B57A}" srcId="{10B087D9-0990-4482-8220-50B5A9B3780B}" destId="{D36DE99A-24D2-46C9-BC3C-EAACDCD8AAD9}" srcOrd="0" destOrd="0" parTransId="{14739A74-A38D-429F-8A8D-732B4FF7AA21}" sibTransId="{8D42C51E-0969-4B22-85B0-767CC0B921F7}"/>
    <dgm:cxn modelId="{3A7A144A-EB92-4C6D-B282-1F30256EBD7B}" type="presOf" srcId="{D36DE99A-24D2-46C9-BC3C-EAACDCD8AAD9}" destId="{4591FC46-DD1D-4194-A4D0-57F032148900}" srcOrd="0" destOrd="0" presId="urn:microsoft.com/office/officeart/2005/8/layout/orgChart1"/>
    <dgm:cxn modelId="{AA504B53-3205-4FCE-A775-EA373E9F1F83}" type="presOf" srcId="{F6BF809F-9EA7-4D64-9EAA-4EFBC4C1B65A}" destId="{C713BB84-598B-4315-81B5-5DCDD63090C2}" srcOrd="0" destOrd="0" presId="urn:microsoft.com/office/officeart/2005/8/layout/orgChart1"/>
    <dgm:cxn modelId="{78D953AB-4AAD-4C83-ADD5-E9A90970C65B}" type="presOf" srcId="{10B087D9-0990-4482-8220-50B5A9B3780B}" destId="{97CC1261-908D-4DA8-ADD0-7DF2C7F275C8}" srcOrd="0" destOrd="0" presId="urn:microsoft.com/office/officeart/2005/8/layout/orgChart1"/>
    <dgm:cxn modelId="{3FDDD8B6-497D-4461-9F82-7DAEC1388E3F}" type="presOf" srcId="{2BEBB7FB-8E71-4E6C-9CAE-D4A6968116BD}" destId="{63B09898-C510-4E93-96C8-0631DAC3B5DA}" srcOrd="0" destOrd="0" presId="urn:microsoft.com/office/officeart/2005/8/layout/orgChart1"/>
    <dgm:cxn modelId="{C879E9D3-B820-475B-81D0-5C6AB5536276}" type="presOf" srcId="{D2F1ECC6-4DE4-4475-AB66-7F89EE2EEF85}" destId="{02F07AC8-C002-4255-A448-55F3D1471461}" srcOrd="0" destOrd="0" presId="urn:microsoft.com/office/officeart/2005/8/layout/orgChart1"/>
    <dgm:cxn modelId="{FCF5BAE5-08D7-4694-AD92-CEAAF169496F}" type="presOf" srcId="{10B087D9-0990-4482-8220-50B5A9B3780B}" destId="{EA469B43-8AF5-412A-839C-1CED462676E8}" srcOrd="1" destOrd="0" presId="urn:microsoft.com/office/officeart/2005/8/layout/orgChart1"/>
    <dgm:cxn modelId="{A3CD55FA-5CF5-434B-BEF6-8F066D369682}" type="presOf" srcId="{D36DE99A-24D2-46C9-BC3C-EAACDCD8AAD9}" destId="{5881524A-0986-4488-B9F1-97D41470FFFA}" srcOrd="1" destOrd="0" presId="urn:microsoft.com/office/officeart/2005/8/layout/orgChart1"/>
    <dgm:cxn modelId="{11D332AA-7248-4592-AA10-C9E91866AD90}" type="presParOf" srcId="{63B09898-C510-4E93-96C8-0631DAC3B5DA}" destId="{4C96FF37-9955-409F-9015-3F718F98E78D}" srcOrd="0" destOrd="0" presId="urn:microsoft.com/office/officeart/2005/8/layout/orgChart1"/>
    <dgm:cxn modelId="{3A4C3067-0FDA-4D27-A4C2-B96D83614F9A}" type="presParOf" srcId="{4C96FF37-9955-409F-9015-3F718F98E78D}" destId="{2060480A-602B-4381-AF65-C6C2BB9B2F48}" srcOrd="0" destOrd="0" presId="urn:microsoft.com/office/officeart/2005/8/layout/orgChart1"/>
    <dgm:cxn modelId="{C54CAFC5-A3D3-4ED1-9298-0CA6FCD369B6}" type="presParOf" srcId="{2060480A-602B-4381-AF65-C6C2BB9B2F48}" destId="{97CC1261-908D-4DA8-ADD0-7DF2C7F275C8}" srcOrd="0" destOrd="0" presId="urn:microsoft.com/office/officeart/2005/8/layout/orgChart1"/>
    <dgm:cxn modelId="{5541485B-96B5-4213-876B-5C2470332793}" type="presParOf" srcId="{2060480A-602B-4381-AF65-C6C2BB9B2F48}" destId="{EA469B43-8AF5-412A-839C-1CED462676E8}" srcOrd="1" destOrd="0" presId="urn:microsoft.com/office/officeart/2005/8/layout/orgChart1"/>
    <dgm:cxn modelId="{21AAE0FB-5B39-4070-9665-9B62F26D8746}" type="presParOf" srcId="{4C96FF37-9955-409F-9015-3F718F98E78D}" destId="{2C58060E-5647-4A06-9F14-6E83AA72B1F8}" srcOrd="1" destOrd="0" presId="urn:microsoft.com/office/officeart/2005/8/layout/orgChart1"/>
    <dgm:cxn modelId="{234B0715-5BB2-41C6-B43F-C645A20A5352}" type="presParOf" srcId="{2C58060E-5647-4A06-9F14-6E83AA72B1F8}" destId="{64415C65-F6D7-448F-BE7E-856ABD0CCAA3}" srcOrd="0" destOrd="0" presId="urn:microsoft.com/office/officeart/2005/8/layout/orgChart1"/>
    <dgm:cxn modelId="{797B901E-B0CD-4082-AB32-C44F2765AC43}" type="presParOf" srcId="{2C58060E-5647-4A06-9F14-6E83AA72B1F8}" destId="{432A3F99-97E5-4ED3-A7EF-B7F4C37CCE24}" srcOrd="1" destOrd="0" presId="urn:microsoft.com/office/officeart/2005/8/layout/orgChart1"/>
    <dgm:cxn modelId="{07485FC5-929F-4654-9D55-AFA1CC37E370}" type="presParOf" srcId="{432A3F99-97E5-4ED3-A7EF-B7F4C37CCE24}" destId="{F167B945-09E8-4B76-974D-FBFE22F60FFD}" srcOrd="0" destOrd="0" presId="urn:microsoft.com/office/officeart/2005/8/layout/orgChart1"/>
    <dgm:cxn modelId="{54016475-54C5-4008-8628-95C5E3A361ED}" type="presParOf" srcId="{F167B945-09E8-4B76-974D-FBFE22F60FFD}" destId="{4591FC46-DD1D-4194-A4D0-57F032148900}" srcOrd="0" destOrd="0" presId="urn:microsoft.com/office/officeart/2005/8/layout/orgChart1"/>
    <dgm:cxn modelId="{2B4BF4E8-615D-4AB5-A3D6-57FCC061F5C0}" type="presParOf" srcId="{F167B945-09E8-4B76-974D-FBFE22F60FFD}" destId="{5881524A-0986-4488-B9F1-97D41470FFFA}" srcOrd="1" destOrd="0" presId="urn:microsoft.com/office/officeart/2005/8/layout/orgChart1"/>
    <dgm:cxn modelId="{ACA6C0AE-D72A-4DBB-8E33-3CEA6CB9997D}" type="presParOf" srcId="{432A3F99-97E5-4ED3-A7EF-B7F4C37CCE24}" destId="{6BBADBD5-FF13-412E-92FA-7BD10883C0CF}" srcOrd="1" destOrd="0" presId="urn:microsoft.com/office/officeart/2005/8/layout/orgChart1"/>
    <dgm:cxn modelId="{6801755B-BE08-4A9B-9913-960C17D55A2F}" type="presParOf" srcId="{432A3F99-97E5-4ED3-A7EF-B7F4C37CCE24}" destId="{30ABFABA-1FAF-4761-829C-172C9C66669D}" srcOrd="2" destOrd="0" presId="urn:microsoft.com/office/officeart/2005/8/layout/orgChart1"/>
    <dgm:cxn modelId="{91FDA70E-730E-455D-B5E1-B9622A1559EA}" type="presParOf" srcId="{2C58060E-5647-4A06-9F14-6E83AA72B1F8}" destId="{02F07AC8-C002-4255-A448-55F3D1471461}" srcOrd="2" destOrd="0" presId="urn:microsoft.com/office/officeart/2005/8/layout/orgChart1"/>
    <dgm:cxn modelId="{FD0F4478-6E6D-4F9A-B91B-FB912BBBA994}" type="presParOf" srcId="{2C58060E-5647-4A06-9F14-6E83AA72B1F8}" destId="{10082AE5-63BE-42CF-A24B-B02884CB7651}" srcOrd="3" destOrd="0" presId="urn:microsoft.com/office/officeart/2005/8/layout/orgChart1"/>
    <dgm:cxn modelId="{649F9969-C75C-47F2-9832-7A4C9162EBBD}" type="presParOf" srcId="{10082AE5-63BE-42CF-A24B-B02884CB7651}" destId="{15C2495E-EEB9-4857-835A-A591D9B92210}" srcOrd="0" destOrd="0" presId="urn:microsoft.com/office/officeart/2005/8/layout/orgChart1"/>
    <dgm:cxn modelId="{710A9574-2DE3-4962-8A7E-A9D9DB3CC49D}" type="presParOf" srcId="{15C2495E-EEB9-4857-835A-A591D9B92210}" destId="{C713BB84-598B-4315-81B5-5DCDD63090C2}" srcOrd="0" destOrd="0" presId="urn:microsoft.com/office/officeart/2005/8/layout/orgChart1"/>
    <dgm:cxn modelId="{42D2CE55-EDE8-4CD1-95AD-5334C461E68E}" type="presParOf" srcId="{15C2495E-EEB9-4857-835A-A591D9B92210}" destId="{83FADAFE-552B-4F13-85C8-29D6C75B3A76}" srcOrd="1" destOrd="0" presId="urn:microsoft.com/office/officeart/2005/8/layout/orgChart1"/>
    <dgm:cxn modelId="{C017D04C-6454-428E-8F61-2318958A113B}" type="presParOf" srcId="{10082AE5-63BE-42CF-A24B-B02884CB7651}" destId="{79288ECE-F8F5-4CBA-9102-13721E07FC36}" srcOrd="1" destOrd="0" presId="urn:microsoft.com/office/officeart/2005/8/layout/orgChart1"/>
    <dgm:cxn modelId="{0796EBE1-A880-48EE-9438-C5B8A0A5F422}" type="presParOf" srcId="{10082AE5-63BE-42CF-A24B-B02884CB7651}" destId="{A18AFB59-7690-44EA-AB3D-AE4E92E6A0DB}" srcOrd="2" destOrd="0" presId="urn:microsoft.com/office/officeart/2005/8/layout/orgChart1"/>
    <dgm:cxn modelId="{A4895880-2B14-4D8B-A4AD-225058ECF571}" type="presParOf" srcId="{4C96FF37-9955-409F-9015-3F718F98E78D}" destId="{5DF80BE9-68A4-4D5D-97EC-14BBD40FEF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EBB7FB-8E71-4E6C-9CAE-D4A6968116B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10B087D9-0990-4482-8220-50B5A9B3780B}">
      <dgm:prSet phldrT="[Text]" custT="1"/>
      <dgm:spPr>
        <a:solidFill>
          <a:schemeClr val="accent2">
            <a:lumMod val="40000"/>
            <a:lumOff val="60000"/>
          </a:schemeClr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et-EE" sz="2800" dirty="0"/>
            <a:t>VÄLISSUHTED JA PROTOKOLL</a:t>
          </a:r>
        </a:p>
      </dgm:t>
    </dgm:pt>
    <dgm:pt modelId="{49B057C9-D1BD-4BCC-9AEB-141871996210}" type="parTrans" cxnId="{9C92E85E-A424-45B7-905B-A1CC9EC7969A}">
      <dgm:prSet/>
      <dgm:spPr/>
      <dgm:t>
        <a:bodyPr/>
        <a:lstStyle/>
        <a:p>
          <a:endParaRPr lang="et-EE"/>
        </a:p>
      </dgm:t>
    </dgm:pt>
    <dgm:pt modelId="{B9745592-C2DF-454F-8F79-61BC1ABCFE2A}" type="sibTrans" cxnId="{9C92E85E-A424-45B7-905B-A1CC9EC7969A}">
      <dgm:prSet/>
      <dgm:spPr/>
      <dgm:t>
        <a:bodyPr/>
        <a:lstStyle/>
        <a:p>
          <a:endParaRPr lang="et-EE"/>
        </a:p>
      </dgm:t>
    </dgm:pt>
    <dgm:pt modelId="{63B09898-C510-4E93-96C8-0631DAC3B5DA}" type="pres">
      <dgm:prSet presAssocID="{2BEBB7FB-8E71-4E6C-9CAE-D4A6968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96FF37-9955-409F-9015-3F718F98E78D}" type="pres">
      <dgm:prSet presAssocID="{10B087D9-0990-4482-8220-50B5A9B3780B}" presName="hierRoot1" presStyleCnt="0">
        <dgm:presLayoutVars>
          <dgm:hierBranch val="init"/>
        </dgm:presLayoutVars>
      </dgm:prSet>
      <dgm:spPr/>
    </dgm:pt>
    <dgm:pt modelId="{2060480A-602B-4381-AF65-C6C2BB9B2F48}" type="pres">
      <dgm:prSet presAssocID="{10B087D9-0990-4482-8220-50B5A9B3780B}" presName="rootComposite1" presStyleCnt="0"/>
      <dgm:spPr/>
    </dgm:pt>
    <dgm:pt modelId="{97CC1261-908D-4DA8-ADD0-7DF2C7F275C8}" type="pres">
      <dgm:prSet presAssocID="{10B087D9-0990-4482-8220-50B5A9B3780B}" presName="rootText1" presStyleLbl="node0" presStyleIdx="0" presStyleCnt="1" custScaleX="230652" custScaleY="66808" custLinFactNeighborX="41087" custLinFactNeighborY="11539">
        <dgm:presLayoutVars>
          <dgm:chPref val="3"/>
        </dgm:presLayoutVars>
      </dgm:prSet>
      <dgm:spPr/>
    </dgm:pt>
    <dgm:pt modelId="{EA469B43-8AF5-412A-839C-1CED462676E8}" type="pres">
      <dgm:prSet presAssocID="{10B087D9-0990-4482-8220-50B5A9B3780B}" presName="rootConnector1" presStyleLbl="node1" presStyleIdx="0" presStyleCnt="0"/>
      <dgm:spPr/>
    </dgm:pt>
    <dgm:pt modelId="{2C58060E-5647-4A06-9F14-6E83AA72B1F8}" type="pres">
      <dgm:prSet presAssocID="{10B087D9-0990-4482-8220-50B5A9B3780B}" presName="hierChild2" presStyleCnt="0"/>
      <dgm:spPr/>
    </dgm:pt>
    <dgm:pt modelId="{5DF80BE9-68A4-4D5D-97EC-14BBD40FEF44}" type="pres">
      <dgm:prSet presAssocID="{10B087D9-0990-4482-8220-50B5A9B3780B}" presName="hierChild3" presStyleCnt="0"/>
      <dgm:spPr/>
    </dgm:pt>
  </dgm:ptLst>
  <dgm:cxnLst>
    <dgm:cxn modelId="{9C92E85E-A424-45B7-905B-A1CC9EC7969A}" srcId="{2BEBB7FB-8E71-4E6C-9CAE-D4A6968116BD}" destId="{10B087D9-0990-4482-8220-50B5A9B3780B}" srcOrd="0" destOrd="0" parTransId="{49B057C9-D1BD-4BCC-9AEB-141871996210}" sibTransId="{B9745592-C2DF-454F-8F79-61BC1ABCFE2A}"/>
    <dgm:cxn modelId="{78D953AB-4AAD-4C83-ADD5-E9A90970C65B}" type="presOf" srcId="{10B087D9-0990-4482-8220-50B5A9B3780B}" destId="{97CC1261-908D-4DA8-ADD0-7DF2C7F275C8}" srcOrd="0" destOrd="0" presId="urn:microsoft.com/office/officeart/2005/8/layout/orgChart1"/>
    <dgm:cxn modelId="{3FDDD8B6-497D-4461-9F82-7DAEC1388E3F}" type="presOf" srcId="{2BEBB7FB-8E71-4E6C-9CAE-D4A6968116BD}" destId="{63B09898-C510-4E93-96C8-0631DAC3B5DA}" srcOrd="0" destOrd="0" presId="urn:microsoft.com/office/officeart/2005/8/layout/orgChart1"/>
    <dgm:cxn modelId="{FCF5BAE5-08D7-4694-AD92-CEAAF169496F}" type="presOf" srcId="{10B087D9-0990-4482-8220-50B5A9B3780B}" destId="{EA469B43-8AF5-412A-839C-1CED462676E8}" srcOrd="1" destOrd="0" presId="urn:microsoft.com/office/officeart/2005/8/layout/orgChart1"/>
    <dgm:cxn modelId="{11D332AA-7248-4592-AA10-C9E91866AD90}" type="presParOf" srcId="{63B09898-C510-4E93-96C8-0631DAC3B5DA}" destId="{4C96FF37-9955-409F-9015-3F718F98E78D}" srcOrd="0" destOrd="0" presId="urn:microsoft.com/office/officeart/2005/8/layout/orgChart1"/>
    <dgm:cxn modelId="{3A4C3067-0FDA-4D27-A4C2-B96D83614F9A}" type="presParOf" srcId="{4C96FF37-9955-409F-9015-3F718F98E78D}" destId="{2060480A-602B-4381-AF65-C6C2BB9B2F48}" srcOrd="0" destOrd="0" presId="urn:microsoft.com/office/officeart/2005/8/layout/orgChart1"/>
    <dgm:cxn modelId="{C54CAFC5-A3D3-4ED1-9298-0CA6FCD369B6}" type="presParOf" srcId="{2060480A-602B-4381-AF65-C6C2BB9B2F48}" destId="{97CC1261-908D-4DA8-ADD0-7DF2C7F275C8}" srcOrd="0" destOrd="0" presId="urn:microsoft.com/office/officeart/2005/8/layout/orgChart1"/>
    <dgm:cxn modelId="{5541485B-96B5-4213-876B-5C2470332793}" type="presParOf" srcId="{2060480A-602B-4381-AF65-C6C2BB9B2F48}" destId="{EA469B43-8AF5-412A-839C-1CED462676E8}" srcOrd="1" destOrd="0" presId="urn:microsoft.com/office/officeart/2005/8/layout/orgChart1"/>
    <dgm:cxn modelId="{21AAE0FB-5B39-4070-9665-9B62F26D8746}" type="presParOf" srcId="{4C96FF37-9955-409F-9015-3F718F98E78D}" destId="{2C58060E-5647-4A06-9F14-6E83AA72B1F8}" srcOrd="1" destOrd="0" presId="urn:microsoft.com/office/officeart/2005/8/layout/orgChart1"/>
    <dgm:cxn modelId="{A4895880-2B14-4D8B-A4AD-225058ECF571}" type="presParOf" srcId="{4C96FF37-9955-409F-9015-3F718F98E78D}" destId="{5DF80BE9-68A4-4D5D-97EC-14BBD40FEF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EBB7FB-8E71-4E6C-9CAE-D4A6968116B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10B087D9-0990-4482-8220-50B5A9B3780B}">
      <dgm:prSet phldrT="[Text]" custT="1"/>
      <dgm:spPr>
        <a:solidFill>
          <a:schemeClr val="accent2">
            <a:lumMod val="40000"/>
            <a:lumOff val="60000"/>
          </a:schemeClr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et-EE" sz="2800" dirty="0"/>
            <a:t>TSEREMONIAALÜRITUSED, KINGITUSED, TRÜKISED</a:t>
          </a:r>
        </a:p>
      </dgm:t>
    </dgm:pt>
    <dgm:pt modelId="{49B057C9-D1BD-4BCC-9AEB-141871996210}" type="parTrans" cxnId="{9C92E85E-A424-45B7-905B-A1CC9EC7969A}">
      <dgm:prSet/>
      <dgm:spPr/>
      <dgm:t>
        <a:bodyPr/>
        <a:lstStyle/>
        <a:p>
          <a:endParaRPr lang="et-EE"/>
        </a:p>
      </dgm:t>
    </dgm:pt>
    <dgm:pt modelId="{B9745592-C2DF-454F-8F79-61BC1ABCFE2A}" type="sibTrans" cxnId="{9C92E85E-A424-45B7-905B-A1CC9EC7969A}">
      <dgm:prSet/>
      <dgm:spPr/>
      <dgm:t>
        <a:bodyPr/>
        <a:lstStyle/>
        <a:p>
          <a:endParaRPr lang="et-EE"/>
        </a:p>
      </dgm:t>
    </dgm:pt>
    <dgm:pt modelId="{63B09898-C510-4E93-96C8-0631DAC3B5DA}" type="pres">
      <dgm:prSet presAssocID="{2BEBB7FB-8E71-4E6C-9CAE-D4A6968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96FF37-9955-409F-9015-3F718F98E78D}" type="pres">
      <dgm:prSet presAssocID="{10B087D9-0990-4482-8220-50B5A9B3780B}" presName="hierRoot1" presStyleCnt="0">
        <dgm:presLayoutVars>
          <dgm:hierBranch val="init"/>
        </dgm:presLayoutVars>
      </dgm:prSet>
      <dgm:spPr/>
    </dgm:pt>
    <dgm:pt modelId="{2060480A-602B-4381-AF65-C6C2BB9B2F48}" type="pres">
      <dgm:prSet presAssocID="{10B087D9-0990-4482-8220-50B5A9B3780B}" presName="rootComposite1" presStyleCnt="0"/>
      <dgm:spPr/>
    </dgm:pt>
    <dgm:pt modelId="{97CC1261-908D-4DA8-ADD0-7DF2C7F275C8}" type="pres">
      <dgm:prSet presAssocID="{10B087D9-0990-4482-8220-50B5A9B3780B}" presName="rootText1" presStyleLbl="node0" presStyleIdx="0" presStyleCnt="1" custScaleX="230652" custScaleY="66808" custLinFactNeighborX="41087" custLinFactNeighborY="11539">
        <dgm:presLayoutVars>
          <dgm:chPref val="3"/>
        </dgm:presLayoutVars>
      </dgm:prSet>
      <dgm:spPr/>
    </dgm:pt>
    <dgm:pt modelId="{EA469B43-8AF5-412A-839C-1CED462676E8}" type="pres">
      <dgm:prSet presAssocID="{10B087D9-0990-4482-8220-50B5A9B3780B}" presName="rootConnector1" presStyleLbl="node1" presStyleIdx="0" presStyleCnt="0"/>
      <dgm:spPr/>
    </dgm:pt>
    <dgm:pt modelId="{2C58060E-5647-4A06-9F14-6E83AA72B1F8}" type="pres">
      <dgm:prSet presAssocID="{10B087D9-0990-4482-8220-50B5A9B3780B}" presName="hierChild2" presStyleCnt="0"/>
      <dgm:spPr/>
    </dgm:pt>
    <dgm:pt modelId="{5DF80BE9-68A4-4D5D-97EC-14BBD40FEF44}" type="pres">
      <dgm:prSet presAssocID="{10B087D9-0990-4482-8220-50B5A9B3780B}" presName="hierChild3" presStyleCnt="0"/>
      <dgm:spPr/>
    </dgm:pt>
  </dgm:ptLst>
  <dgm:cxnLst>
    <dgm:cxn modelId="{9C92E85E-A424-45B7-905B-A1CC9EC7969A}" srcId="{2BEBB7FB-8E71-4E6C-9CAE-D4A6968116BD}" destId="{10B087D9-0990-4482-8220-50B5A9B3780B}" srcOrd="0" destOrd="0" parTransId="{49B057C9-D1BD-4BCC-9AEB-141871996210}" sibTransId="{B9745592-C2DF-454F-8F79-61BC1ABCFE2A}"/>
    <dgm:cxn modelId="{78D953AB-4AAD-4C83-ADD5-E9A90970C65B}" type="presOf" srcId="{10B087D9-0990-4482-8220-50B5A9B3780B}" destId="{97CC1261-908D-4DA8-ADD0-7DF2C7F275C8}" srcOrd="0" destOrd="0" presId="urn:microsoft.com/office/officeart/2005/8/layout/orgChart1"/>
    <dgm:cxn modelId="{3FDDD8B6-497D-4461-9F82-7DAEC1388E3F}" type="presOf" srcId="{2BEBB7FB-8E71-4E6C-9CAE-D4A6968116BD}" destId="{63B09898-C510-4E93-96C8-0631DAC3B5DA}" srcOrd="0" destOrd="0" presId="urn:microsoft.com/office/officeart/2005/8/layout/orgChart1"/>
    <dgm:cxn modelId="{FCF5BAE5-08D7-4694-AD92-CEAAF169496F}" type="presOf" srcId="{10B087D9-0990-4482-8220-50B5A9B3780B}" destId="{EA469B43-8AF5-412A-839C-1CED462676E8}" srcOrd="1" destOrd="0" presId="urn:microsoft.com/office/officeart/2005/8/layout/orgChart1"/>
    <dgm:cxn modelId="{11D332AA-7248-4592-AA10-C9E91866AD90}" type="presParOf" srcId="{63B09898-C510-4E93-96C8-0631DAC3B5DA}" destId="{4C96FF37-9955-409F-9015-3F718F98E78D}" srcOrd="0" destOrd="0" presId="urn:microsoft.com/office/officeart/2005/8/layout/orgChart1"/>
    <dgm:cxn modelId="{3A4C3067-0FDA-4D27-A4C2-B96D83614F9A}" type="presParOf" srcId="{4C96FF37-9955-409F-9015-3F718F98E78D}" destId="{2060480A-602B-4381-AF65-C6C2BB9B2F48}" srcOrd="0" destOrd="0" presId="urn:microsoft.com/office/officeart/2005/8/layout/orgChart1"/>
    <dgm:cxn modelId="{C54CAFC5-A3D3-4ED1-9298-0CA6FCD369B6}" type="presParOf" srcId="{2060480A-602B-4381-AF65-C6C2BB9B2F48}" destId="{97CC1261-908D-4DA8-ADD0-7DF2C7F275C8}" srcOrd="0" destOrd="0" presId="urn:microsoft.com/office/officeart/2005/8/layout/orgChart1"/>
    <dgm:cxn modelId="{5541485B-96B5-4213-876B-5C2470332793}" type="presParOf" srcId="{2060480A-602B-4381-AF65-C6C2BB9B2F48}" destId="{EA469B43-8AF5-412A-839C-1CED462676E8}" srcOrd="1" destOrd="0" presId="urn:microsoft.com/office/officeart/2005/8/layout/orgChart1"/>
    <dgm:cxn modelId="{21AAE0FB-5B39-4070-9665-9B62F26D8746}" type="presParOf" srcId="{4C96FF37-9955-409F-9015-3F718F98E78D}" destId="{2C58060E-5647-4A06-9F14-6E83AA72B1F8}" srcOrd="1" destOrd="0" presId="urn:microsoft.com/office/officeart/2005/8/layout/orgChart1"/>
    <dgm:cxn modelId="{A4895880-2B14-4D8B-A4AD-225058ECF571}" type="presParOf" srcId="{4C96FF37-9955-409F-9015-3F718F98E78D}" destId="{5DF80BE9-68A4-4D5D-97EC-14BBD40FEF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EBB7FB-8E71-4E6C-9CAE-D4A6968116B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10B087D9-0990-4482-8220-50B5A9B3780B}">
      <dgm:prSet phldrT="[Text]" custT="1"/>
      <dgm:spPr>
        <a:solidFill>
          <a:schemeClr val="accent2">
            <a:lumMod val="40000"/>
            <a:lumOff val="60000"/>
          </a:schemeClr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et-EE" sz="2800" dirty="0"/>
            <a:t>INFOKESKUS</a:t>
          </a:r>
        </a:p>
      </dgm:t>
    </dgm:pt>
    <dgm:pt modelId="{49B057C9-D1BD-4BCC-9AEB-141871996210}" type="parTrans" cxnId="{9C92E85E-A424-45B7-905B-A1CC9EC7969A}">
      <dgm:prSet/>
      <dgm:spPr/>
      <dgm:t>
        <a:bodyPr/>
        <a:lstStyle/>
        <a:p>
          <a:endParaRPr lang="et-EE"/>
        </a:p>
      </dgm:t>
    </dgm:pt>
    <dgm:pt modelId="{B9745592-C2DF-454F-8F79-61BC1ABCFE2A}" type="sibTrans" cxnId="{9C92E85E-A424-45B7-905B-A1CC9EC7969A}">
      <dgm:prSet/>
      <dgm:spPr/>
      <dgm:t>
        <a:bodyPr/>
        <a:lstStyle/>
        <a:p>
          <a:endParaRPr lang="et-EE"/>
        </a:p>
      </dgm:t>
    </dgm:pt>
    <dgm:pt modelId="{63B09898-C510-4E93-96C8-0631DAC3B5DA}" type="pres">
      <dgm:prSet presAssocID="{2BEBB7FB-8E71-4E6C-9CAE-D4A6968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96FF37-9955-409F-9015-3F718F98E78D}" type="pres">
      <dgm:prSet presAssocID="{10B087D9-0990-4482-8220-50B5A9B3780B}" presName="hierRoot1" presStyleCnt="0">
        <dgm:presLayoutVars>
          <dgm:hierBranch val="init"/>
        </dgm:presLayoutVars>
      </dgm:prSet>
      <dgm:spPr/>
    </dgm:pt>
    <dgm:pt modelId="{2060480A-602B-4381-AF65-C6C2BB9B2F48}" type="pres">
      <dgm:prSet presAssocID="{10B087D9-0990-4482-8220-50B5A9B3780B}" presName="rootComposite1" presStyleCnt="0"/>
      <dgm:spPr/>
    </dgm:pt>
    <dgm:pt modelId="{97CC1261-908D-4DA8-ADD0-7DF2C7F275C8}" type="pres">
      <dgm:prSet presAssocID="{10B087D9-0990-4482-8220-50B5A9B3780B}" presName="rootText1" presStyleLbl="node0" presStyleIdx="0" presStyleCnt="1" custScaleX="230652" custScaleY="66808" custLinFactNeighborX="41087" custLinFactNeighborY="11539">
        <dgm:presLayoutVars>
          <dgm:chPref val="3"/>
        </dgm:presLayoutVars>
      </dgm:prSet>
      <dgm:spPr/>
    </dgm:pt>
    <dgm:pt modelId="{EA469B43-8AF5-412A-839C-1CED462676E8}" type="pres">
      <dgm:prSet presAssocID="{10B087D9-0990-4482-8220-50B5A9B3780B}" presName="rootConnector1" presStyleLbl="node1" presStyleIdx="0" presStyleCnt="0"/>
      <dgm:spPr/>
    </dgm:pt>
    <dgm:pt modelId="{2C58060E-5647-4A06-9F14-6E83AA72B1F8}" type="pres">
      <dgm:prSet presAssocID="{10B087D9-0990-4482-8220-50B5A9B3780B}" presName="hierChild2" presStyleCnt="0"/>
      <dgm:spPr/>
    </dgm:pt>
    <dgm:pt modelId="{5DF80BE9-68A4-4D5D-97EC-14BBD40FEF44}" type="pres">
      <dgm:prSet presAssocID="{10B087D9-0990-4482-8220-50B5A9B3780B}" presName="hierChild3" presStyleCnt="0"/>
      <dgm:spPr/>
    </dgm:pt>
  </dgm:ptLst>
  <dgm:cxnLst>
    <dgm:cxn modelId="{9C92E85E-A424-45B7-905B-A1CC9EC7969A}" srcId="{2BEBB7FB-8E71-4E6C-9CAE-D4A6968116BD}" destId="{10B087D9-0990-4482-8220-50B5A9B3780B}" srcOrd="0" destOrd="0" parTransId="{49B057C9-D1BD-4BCC-9AEB-141871996210}" sibTransId="{B9745592-C2DF-454F-8F79-61BC1ABCFE2A}"/>
    <dgm:cxn modelId="{78D953AB-4AAD-4C83-ADD5-E9A90970C65B}" type="presOf" srcId="{10B087D9-0990-4482-8220-50B5A9B3780B}" destId="{97CC1261-908D-4DA8-ADD0-7DF2C7F275C8}" srcOrd="0" destOrd="0" presId="urn:microsoft.com/office/officeart/2005/8/layout/orgChart1"/>
    <dgm:cxn modelId="{3FDDD8B6-497D-4461-9F82-7DAEC1388E3F}" type="presOf" srcId="{2BEBB7FB-8E71-4E6C-9CAE-D4A6968116BD}" destId="{63B09898-C510-4E93-96C8-0631DAC3B5DA}" srcOrd="0" destOrd="0" presId="urn:microsoft.com/office/officeart/2005/8/layout/orgChart1"/>
    <dgm:cxn modelId="{FCF5BAE5-08D7-4694-AD92-CEAAF169496F}" type="presOf" srcId="{10B087D9-0990-4482-8220-50B5A9B3780B}" destId="{EA469B43-8AF5-412A-839C-1CED462676E8}" srcOrd="1" destOrd="0" presId="urn:microsoft.com/office/officeart/2005/8/layout/orgChart1"/>
    <dgm:cxn modelId="{11D332AA-7248-4592-AA10-C9E91866AD90}" type="presParOf" srcId="{63B09898-C510-4E93-96C8-0631DAC3B5DA}" destId="{4C96FF37-9955-409F-9015-3F718F98E78D}" srcOrd="0" destOrd="0" presId="urn:microsoft.com/office/officeart/2005/8/layout/orgChart1"/>
    <dgm:cxn modelId="{3A4C3067-0FDA-4D27-A4C2-B96D83614F9A}" type="presParOf" srcId="{4C96FF37-9955-409F-9015-3F718F98E78D}" destId="{2060480A-602B-4381-AF65-C6C2BB9B2F48}" srcOrd="0" destOrd="0" presId="urn:microsoft.com/office/officeart/2005/8/layout/orgChart1"/>
    <dgm:cxn modelId="{C54CAFC5-A3D3-4ED1-9298-0CA6FCD369B6}" type="presParOf" srcId="{2060480A-602B-4381-AF65-C6C2BB9B2F48}" destId="{97CC1261-908D-4DA8-ADD0-7DF2C7F275C8}" srcOrd="0" destOrd="0" presId="urn:microsoft.com/office/officeart/2005/8/layout/orgChart1"/>
    <dgm:cxn modelId="{5541485B-96B5-4213-876B-5C2470332793}" type="presParOf" srcId="{2060480A-602B-4381-AF65-C6C2BB9B2F48}" destId="{EA469B43-8AF5-412A-839C-1CED462676E8}" srcOrd="1" destOrd="0" presId="urn:microsoft.com/office/officeart/2005/8/layout/orgChart1"/>
    <dgm:cxn modelId="{21AAE0FB-5B39-4070-9665-9B62F26D8746}" type="presParOf" srcId="{4C96FF37-9955-409F-9015-3F718F98E78D}" destId="{2C58060E-5647-4A06-9F14-6E83AA72B1F8}" srcOrd="1" destOrd="0" presId="urn:microsoft.com/office/officeart/2005/8/layout/orgChart1"/>
    <dgm:cxn modelId="{A4895880-2B14-4D8B-A4AD-225058ECF571}" type="presParOf" srcId="{4C96FF37-9955-409F-9015-3F718F98E78D}" destId="{5DF80BE9-68A4-4D5D-97EC-14BBD40FEF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EBB7FB-8E71-4E6C-9CAE-D4A6968116B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10B087D9-0990-4482-8220-50B5A9B3780B}">
      <dgm:prSet phldrT="[Text]" custT="1"/>
      <dgm:spPr>
        <a:solidFill>
          <a:schemeClr val="accent2">
            <a:lumMod val="40000"/>
            <a:lumOff val="60000"/>
          </a:schemeClr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et-EE" sz="2800" dirty="0"/>
            <a:t>TÖÖTAJAKOGEMUS</a:t>
          </a:r>
        </a:p>
      </dgm:t>
    </dgm:pt>
    <dgm:pt modelId="{49B057C9-D1BD-4BCC-9AEB-141871996210}" type="parTrans" cxnId="{9C92E85E-A424-45B7-905B-A1CC9EC7969A}">
      <dgm:prSet/>
      <dgm:spPr/>
      <dgm:t>
        <a:bodyPr/>
        <a:lstStyle/>
        <a:p>
          <a:endParaRPr lang="et-EE"/>
        </a:p>
      </dgm:t>
    </dgm:pt>
    <dgm:pt modelId="{B9745592-C2DF-454F-8F79-61BC1ABCFE2A}" type="sibTrans" cxnId="{9C92E85E-A424-45B7-905B-A1CC9EC7969A}">
      <dgm:prSet/>
      <dgm:spPr/>
      <dgm:t>
        <a:bodyPr/>
        <a:lstStyle/>
        <a:p>
          <a:endParaRPr lang="et-EE"/>
        </a:p>
      </dgm:t>
    </dgm:pt>
    <dgm:pt modelId="{63B09898-C510-4E93-96C8-0631DAC3B5DA}" type="pres">
      <dgm:prSet presAssocID="{2BEBB7FB-8E71-4E6C-9CAE-D4A6968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96FF37-9955-409F-9015-3F718F98E78D}" type="pres">
      <dgm:prSet presAssocID="{10B087D9-0990-4482-8220-50B5A9B3780B}" presName="hierRoot1" presStyleCnt="0">
        <dgm:presLayoutVars>
          <dgm:hierBranch val="init"/>
        </dgm:presLayoutVars>
      </dgm:prSet>
      <dgm:spPr/>
    </dgm:pt>
    <dgm:pt modelId="{2060480A-602B-4381-AF65-C6C2BB9B2F48}" type="pres">
      <dgm:prSet presAssocID="{10B087D9-0990-4482-8220-50B5A9B3780B}" presName="rootComposite1" presStyleCnt="0"/>
      <dgm:spPr/>
    </dgm:pt>
    <dgm:pt modelId="{97CC1261-908D-4DA8-ADD0-7DF2C7F275C8}" type="pres">
      <dgm:prSet presAssocID="{10B087D9-0990-4482-8220-50B5A9B3780B}" presName="rootText1" presStyleLbl="node0" presStyleIdx="0" presStyleCnt="1" custScaleX="230652" custScaleY="66808" custLinFactNeighborX="-773" custLinFactNeighborY="4190">
        <dgm:presLayoutVars>
          <dgm:chPref val="3"/>
        </dgm:presLayoutVars>
      </dgm:prSet>
      <dgm:spPr/>
    </dgm:pt>
    <dgm:pt modelId="{EA469B43-8AF5-412A-839C-1CED462676E8}" type="pres">
      <dgm:prSet presAssocID="{10B087D9-0990-4482-8220-50B5A9B3780B}" presName="rootConnector1" presStyleLbl="node1" presStyleIdx="0" presStyleCnt="0"/>
      <dgm:spPr/>
    </dgm:pt>
    <dgm:pt modelId="{2C58060E-5647-4A06-9F14-6E83AA72B1F8}" type="pres">
      <dgm:prSet presAssocID="{10B087D9-0990-4482-8220-50B5A9B3780B}" presName="hierChild2" presStyleCnt="0"/>
      <dgm:spPr/>
    </dgm:pt>
    <dgm:pt modelId="{5DF80BE9-68A4-4D5D-97EC-14BBD40FEF44}" type="pres">
      <dgm:prSet presAssocID="{10B087D9-0990-4482-8220-50B5A9B3780B}" presName="hierChild3" presStyleCnt="0"/>
      <dgm:spPr/>
    </dgm:pt>
  </dgm:ptLst>
  <dgm:cxnLst>
    <dgm:cxn modelId="{9C92E85E-A424-45B7-905B-A1CC9EC7969A}" srcId="{2BEBB7FB-8E71-4E6C-9CAE-D4A6968116BD}" destId="{10B087D9-0990-4482-8220-50B5A9B3780B}" srcOrd="0" destOrd="0" parTransId="{49B057C9-D1BD-4BCC-9AEB-141871996210}" sibTransId="{B9745592-C2DF-454F-8F79-61BC1ABCFE2A}"/>
    <dgm:cxn modelId="{78D953AB-4AAD-4C83-ADD5-E9A90970C65B}" type="presOf" srcId="{10B087D9-0990-4482-8220-50B5A9B3780B}" destId="{97CC1261-908D-4DA8-ADD0-7DF2C7F275C8}" srcOrd="0" destOrd="0" presId="urn:microsoft.com/office/officeart/2005/8/layout/orgChart1"/>
    <dgm:cxn modelId="{3FDDD8B6-497D-4461-9F82-7DAEC1388E3F}" type="presOf" srcId="{2BEBB7FB-8E71-4E6C-9CAE-D4A6968116BD}" destId="{63B09898-C510-4E93-96C8-0631DAC3B5DA}" srcOrd="0" destOrd="0" presId="urn:microsoft.com/office/officeart/2005/8/layout/orgChart1"/>
    <dgm:cxn modelId="{FCF5BAE5-08D7-4694-AD92-CEAAF169496F}" type="presOf" srcId="{10B087D9-0990-4482-8220-50B5A9B3780B}" destId="{EA469B43-8AF5-412A-839C-1CED462676E8}" srcOrd="1" destOrd="0" presId="urn:microsoft.com/office/officeart/2005/8/layout/orgChart1"/>
    <dgm:cxn modelId="{11D332AA-7248-4592-AA10-C9E91866AD90}" type="presParOf" srcId="{63B09898-C510-4E93-96C8-0631DAC3B5DA}" destId="{4C96FF37-9955-409F-9015-3F718F98E78D}" srcOrd="0" destOrd="0" presId="urn:microsoft.com/office/officeart/2005/8/layout/orgChart1"/>
    <dgm:cxn modelId="{3A4C3067-0FDA-4D27-A4C2-B96D83614F9A}" type="presParOf" srcId="{4C96FF37-9955-409F-9015-3F718F98E78D}" destId="{2060480A-602B-4381-AF65-C6C2BB9B2F48}" srcOrd="0" destOrd="0" presId="urn:microsoft.com/office/officeart/2005/8/layout/orgChart1"/>
    <dgm:cxn modelId="{C54CAFC5-A3D3-4ED1-9298-0CA6FCD369B6}" type="presParOf" srcId="{2060480A-602B-4381-AF65-C6C2BB9B2F48}" destId="{97CC1261-908D-4DA8-ADD0-7DF2C7F275C8}" srcOrd="0" destOrd="0" presId="urn:microsoft.com/office/officeart/2005/8/layout/orgChart1"/>
    <dgm:cxn modelId="{5541485B-96B5-4213-876B-5C2470332793}" type="presParOf" srcId="{2060480A-602B-4381-AF65-C6C2BB9B2F48}" destId="{EA469B43-8AF5-412A-839C-1CED462676E8}" srcOrd="1" destOrd="0" presId="urn:microsoft.com/office/officeart/2005/8/layout/orgChart1"/>
    <dgm:cxn modelId="{21AAE0FB-5B39-4070-9665-9B62F26D8746}" type="presParOf" srcId="{4C96FF37-9955-409F-9015-3F718F98E78D}" destId="{2C58060E-5647-4A06-9F14-6E83AA72B1F8}" srcOrd="1" destOrd="0" presId="urn:microsoft.com/office/officeart/2005/8/layout/orgChart1"/>
    <dgm:cxn modelId="{A4895880-2B14-4D8B-A4AD-225058ECF571}" type="presParOf" srcId="{4C96FF37-9955-409F-9015-3F718F98E78D}" destId="{5DF80BE9-68A4-4D5D-97EC-14BBD40FEF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EBB7FB-8E71-4E6C-9CAE-D4A6968116B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t-EE"/>
        </a:p>
      </dgm:t>
    </dgm:pt>
    <dgm:pt modelId="{10B087D9-0990-4482-8220-50B5A9B3780B}">
      <dgm:prSet phldrT="[Text]" custT="1"/>
      <dgm:spPr>
        <a:solidFill>
          <a:schemeClr val="accent2">
            <a:lumMod val="40000"/>
            <a:lumOff val="60000"/>
          </a:schemeClr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et-EE" sz="2800" dirty="0"/>
            <a:t>EELARVE</a:t>
          </a:r>
        </a:p>
      </dgm:t>
    </dgm:pt>
    <dgm:pt modelId="{49B057C9-D1BD-4BCC-9AEB-141871996210}" type="parTrans" cxnId="{9C92E85E-A424-45B7-905B-A1CC9EC7969A}">
      <dgm:prSet/>
      <dgm:spPr/>
      <dgm:t>
        <a:bodyPr/>
        <a:lstStyle/>
        <a:p>
          <a:endParaRPr lang="et-EE"/>
        </a:p>
      </dgm:t>
    </dgm:pt>
    <dgm:pt modelId="{B9745592-C2DF-454F-8F79-61BC1ABCFE2A}" type="sibTrans" cxnId="{9C92E85E-A424-45B7-905B-A1CC9EC7969A}">
      <dgm:prSet/>
      <dgm:spPr/>
      <dgm:t>
        <a:bodyPr/>
        <a:lstStyle/>
        <a:p>
          <a:endParaRPr lang="et-EE"/>
        </a:p>
      </dgm:t>
    </dgm:pt>
    <dgm:pt modelId="{63B09898-C510-4E93-96C8-0631DAC3B5DA}" type="pres">
      <dgm:prSet presAssocID="{2BEBB7FB-8E71-4E6C-9CAE-D4A696811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96FF37-9955-409F-9015-3F718F98E78D}" type="pres">
      <dgm:prSet presAssocID="{10B087D9-0990-4482-8220-50B5A9B3780B}" presName="hierRoot1" presStyleCnt="0">
        <dgm:presLayoutVars>
          <dgm:hierBranch val="init"/>
        </dgm:presLayoutVars>
      </dgm:prSet>
      <dgm:spPr/>
    </dgm:pt>
    <dgm:pt modelId="{2060480A-602B-4381-AF65-C6C2BB9B2F48}" type="pres">
      <dgm:prSet presAssocID="{10B087D9-0990-4482-8220-50B5A9B3780B}" presName="rootComposite1" presStyleCnt="0"/>
      <dgm:spPr/>
    </dgm:pt>
    <dgm:pt modelId="{97CC1261-908D-4DA8-ADD0-7DF2C7F275C8}" type="pres">
      <dgm:prSet presAssocID="{10B087D9-0990-4482-8220-50B5A9B3780B}" presName="rootText1" presStyleLbl="node0" presStyleIdx="0" presStyleCnt="1" custScaleX="230652" custScaleY="66808" custLinFactNeighborX="41087" custLinFactNeighborY="11539">
        <dgm:presLayoutVars>
          <dgm:chPref val="3"/>
        </dgm:presLayoutVars>
      </dgm:prSet>
      <dgm:spPr/>
    </dgm:pt>
    <dgm:pt modelId="{EA469B43-8AF5-412A-839C-1CED462676E8}" type="pres">
      <dgm:prSet presAssocID="{10B087D9-0990-4482-8220-50B5A9B3780B}" presName="rootConnector1" presStyleLbl="node1" presStyleIdx="0" presStyleCnt="0"/>
      <dgm:spPr/>
    </dgm:pt>
    <dgm:pt modelId="{2C58060E-5647-4A06-9F14-6E83AA72B1F8}" type="pres">
      <dgm:prSet presAssocID="{10B087D9-0990-4482-8220-50B5A9B3780B}" presName="hierChild2" presStyleCnt="0"/>
      <dgm:spPr/>
    </dgm:pt>
    <dgm:pt modelId="{5DF80BE9-68A4-4D5D-97EC-14BBD40FEF44}" type="pres">
      <dgm:prSet presAssocID="{10B087D9-0990-4482-8220-50B5A9B3780B}" presName="hierChild3" presStyleCnt="0"/>
      <dgm:spPr/>
    </dgm:pt>
  </dgm:ptLst>
  <dgm:cxnLst>
    <dgm:cxn modelId="{9C92E85E-A424-45B7-905B-A1CC9EC7969A}" srcId="{2BEBB7FB-8E71-4E6C-9CAE-D4A6968116BD}" destId="{10B087D9-0990-4482-8220-50B5A9B3780B}" srcOrd="0" destOrd="0" parTransId="{49B057C9-D1BD-4BCC-9AEB-141871996210}" sibTransId="{B9745592-C2DF-454F-8F79-61BC1ABCFE2A}"/>
    <dgm:cxn modelId="{78D953AB-4AAD-4C83-ADD5-E9A90970C65B}" type="presOf" srcId="{10B087D9-0990-4482-8220-50B5A9B3780B}" destId="{97CC1261-908D-4DA8-ADD0-7DF2C7F275C8}" srcOrd="0" destOrd="0" presId="urn:microsoft.com/office/officeart/2005/8/layout/orgChart1"/>
    <dgm:cxn modelId="{3FDDD8B6-497D-4461-9F82-7DAEC1388E3F}" type="presOf" srcId="{2BEBB7FB-8E71-4E6C-9CAE-D4A6968116BD}" destId="{63B09898-C510-4E93-96C8-0631DAC3B5DA}" srcOrd="0" destOrd="0" presId="urn:microsoft.com/office/officeart/2005/8/layout/orgChart1"/>
    <dgm:cxn modelId="{FCF5BAE5-08D7-4694-AD92-CEAAF169496F}" type="presOf" srcId="{10B087D9-0990-4482-8220-50B5A9B3780B}" destId="{EA469B43-8AF5-412A-839C-1CED462676E8}" srcOrd="1" destOrd="0" presId="urn:microsoft.com/office/officeart/2005/8/layout/orgChart1"/>
    <dgm:cxn modelId="{11D332AA-7248-4592-AA10-C9E91866AD90}" type="presParOf" srcId="{63B09898-C510-4E93-96C8-0631DAC3B5DA}" destId="{4C96FF37-9955-409F-9015-3F718F98E78D}" srcOrd="0" destOrd="0" presId="urn:microsoft.com/office/officeart/2005/8/layout/orgChart1"/>
    <dgm:cxn modelId="{3A4C3067-0FDA-4D27-A4C2-B96D83614F9A}" type="presParOf" srcId="{4C96FF37-9955-409F-9015-3F718F98E78D}" destId="{2060480A-602B-4381-AF65-C6C2BB9B2F48}" srcOrd="0" destOrd="0" presId="urn:microsoft.com/office/officeart/2005/8/layout/orgChart1"/>
    <dgm:cxn modelId="{C54CAFC5-A3D3-4ED1-9298-0CA6FCD369B6}" type="presParOf" srcId="{2060480A-602B-4381-AF65-C6C2BB9B2F48}" destId="{97CC1261-908D-4DA8-ADD0-7DF2C7F275C8}" srcOrd="0" destOrd="0" presId="urn:microsoft.com/office/officeart/2005/8/layout/orgChart1"/>
    <dgm:cxn modelId="{5541485B-96B5-4213-876B-5C2470332793}" type="presParOf" srcId="{2060480A-602B-4381-AF65-C6C2BB9B2F48}" destId="{EA469B43-8AF5-412A-839C-1CED462676E8}" srcOrd="1" destOrd="0" presId="urn:microsoft.com/office/officeart/2005/8/layout/orgChart1"/>
    <dgm:cxn modelId="{21AAE0FB-5B39-4070-9665-9B62F26D8746}" type="presParOf" srcId="{4C96FF37-9955-409F-9015-3F718F98E78D}" destId="{2C58060E-5647-4A06-9F14-6E83AA72B1F8}" srcOrd="1" destOrd="0" presId="urn:microsoft.com/office/officeart/2005/8/layout/orgChart1"/>
    <dgm:cxn modelId="{A4895880-2B14-4D8B-A4AD-225058ECF571}" type="presParOf" srcId="{4C96FF37-9955-409F-9015-3F718F98E78D}" destId="{5DF80BE9-68A4-4D5D-97EC-14BBD40FEF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1261-908D-4DA8-ADD0-7DF2C7F275C8}">
      <dsp:nvSpPr>
        <dsp:cNvPr id="0" name=""/>
        <dsp:cNvSpPr/>
      </dsp:nvSpPr>
      <dsp:spPr>
        <a:xfrm>
          <a:off x="9532" y="673041"/>
          <a:ext cx="6767722" cy="97966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kern="1200" dirty="0"/>
            <a:t>AVALIKE SUHETE OSAKONNA STRUKTUUR</a:t>
          </a:r>
        </a:p>
      </dsp:txBody>
      <dsp:txXfrm>
        <a:off x="9532" y="673041"/>
        <a:ext cx="6767722" cy="979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1261-908D-4DA8-ADD0-7DF2C7F275C8}">
      <dsp:nvSpPr>
        <dsp:cNvPr id="0" name=""/>
        <dsp:cNvSpPr/>
      </dsp:nvSpPr>
      <dsp:spPr>
        <a:xfrm>
          <a:off x="2616" y="730217"/>
          <a:ext cx="5558234" cy="80496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kern="1200" dirty="0"/>
            <a:t>KOMMUNIKATSIOON JA KAASAMINE</a:t>
          </a:r>
        </a:p>
      </dsp:txBody>
      <dsp:txXfrm>
        <a:off x="2616" y="730217"/>
        <a:ext cx="5558234" cy="8049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07AC8-C002-4255-A448-55F3D1471461}">
      <dsp:nvSpPr>
        <dsp:cNvPr id="0" name=""/>
        <dsp:cNvSpPr/>
      </dsp:nvSpPr>
      <dsp:spPr>
        <a:xfrm>
          <a:off x="5333630" y="1046607"/>
          <a:ext cx="3050861" cy="126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0861" y="0"/>
              </a:lnTo>
              <a:lnTo>
                <a:pt x="3050861" y="126787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15C65-F6D7-448F-BE7E-856ABD0CCAA3}">
      <dsp:nvSpPr>
        <dsp:cNvPr id="0" name=""/>
        <dsp:cNvSpPr/>
      </dsp:nvSpPr>
      <dsp:spPr>
        <a:xfrm>
          <a:off x="1760394" y="1046607"/>
          <a:ext cx="3573235" cy="126787"/>
        </a:xfrm>
        <a:custGeom>
          <a:avLst/>
          <a:gdLst/>
          <a:ahLst/>
          <a:cxnLst/>
          <a:rect l="0" t="0" r="0" b="0"/>
          <a:pathLst>
            <a:path>
              <a:moveTo>
                <a:pt x="3573235" y="0"/>
              </a:moveTo>
              <a:lnTo>
                <a:pt x="0" y="0"/>
              </a:lnTo>
              <a:lnTo>
                <a:pt x="0" y="126787"/>
              </a:lnTo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C1261-908D-4DA8-ADD0-7DF2C7F275C8}">
      <dsp:nvSpPr>
        <dsp:cNvPr id="0" name=""/>
        <dsp:cNvSpPr/>
      </dsp:nvSpPr>
      <dsp:spPr>
        <a:xfrm>
          <a:off x="4287022" y="0"/>
          <a:ext cx="2093215" cy="104660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kern="1200" dirty="0"/>
            <a:t>TURUNDUS</a:t>
          </a:r>
        </a:p>
      </dsp:txBody>
      <dsp:txXfrm>
        <a:off x="4287022" y="0"/>
        <a:ext cx="2093215" cy="1046607"/>
      </dsp:txXfrm>
    </dsp:sp>
    <dsp:sp modelId="{4591FC46-DD1D-4194-A4D0-57F032148900}">
      <dsp:nvSpPr>
        <dsp:cNvPr id="0" name=""/>
        <dsp:cNvSpPr/>
      </dsp:nvSpPr>
      <dsp:spPr>
        <a:xfrm>
          <a:off x="0" y="1173395"/>
          <a:ext cx="3520788" cy="1046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100" kern="1200" dirty="0"/>
            <a:t>LINNA TURUNDUSTEGEVUSED</a:t>
          </a:r>
        </a:p>
      </dsp:txBody>
      <dsp:txXfrm>
        <a:off x="0" y="1173395"/>
        <a:ext cx="3520788" cy="1046607"/>
      </dsp:txXfrm>
    </dsp:sp>
    <dsp:sp modelId="{C713BB84-598B-4315-81B5-5DCDD63090C2}">
      <dsp:nvSpPr>
        <dsp:cNvPr id="0" name=""/>
        <dsp:cNvSpPr/>
      </dsp:nvSpPr>
      <dsp:spPr>
        <a:xfrm>
          <a:off x="6514161" y="1173395"/>
          <a:ext cx="3740659" cy="1046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100" kern="1200" dirty="0"/>
            <a:t>TARTUMAA TURISMI JUHTIMINE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100" kern="1200" dirty="0"/>
            <a:t>(</a:t>
          </a:r>
          <a:r>
            <a:rPr lang="et-EE" sz="2100" kern="1200" dirty="0" err="1"/>
            <a:t>Visit</a:t>
          </a:r>
          <a:r>
            <a:rPr lang="et-EE" sz="2100" kern="1200" dirty="0"/>
            <a:t> Tartu meeskond rahastatud eraldi eelarvest, tegevused koos)</a:t>
          </a:r>
        </a:p>
      </dsp:txBody>
      <dsp:txXfrm>
        <a:off x="6514161" y="1173395"/>
        <a:ext cx="3740659" cy="10466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1261-908D-4DA8-ADD0-7DF2C7F275C8}">
      <dsp:nvSpPr>
        <dsp:cNvPr id="0" name=""/>
        <dsp:cNvSpPr/>
      </dsp:nvSpPr>
      <dsp:spPr>
        <a:xfrm>
          <a:off x="2616" y="730217"/>
          <a:ext cx="5558234" cy="80496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kern="1200" dirty="0"/>
            <a:t>VÄLISSUHTED JA PROTOKOLL</a:t>
          </a:r>
        </a:p>
      </dsp:txBody>
      <dsp:txXfrm>
        <a:off x="2616" y="730217"/>
        <a:ext cx="5558234" cy="8049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1261-908D-4DA8-ADD0-7DF2C7F275C8}">
      <dsp:nvSpPr>
        <dsp:cNvPr id="0" name=""/>
        <dsp:cNvSpPr/>
      </dsp:nvSpPr>
      <dsp:spPr>
        <a:xfrm>
          <a:off x="3800" y="610986"/>
          <a:ext cx="8073747" cy="116927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kern="1200" dirty="0"/>
            <a:t>TSEREMONIAALÜRITUSED, KINGITUSED, TRÜKISED</a:t>
          </a:r>
        </a:p>
      </dsp:txBody>
      <dsp:txXfrm>
        <a:off x="3800" y="610986"/>
        <a:ext cx="8073747" cy="11692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1261-908D-4DA8-ADD0-7DF2C7F275C8}">
      <dsp:nvSpPr>
        <dsp:cNvPr id="0" name=""/>
        <dsp:cNvSpPr/>
      </dsp:nvSpPr>
      <dsp:spPr>
        <a:xfrm>
          <a:off x="3800" y="610986"/>
          <a:ext cx="8073747" cy="116927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kern="1200" dirty="0"/>
            <a:t>INFOKESKUS</a:t>
          </a:r>
        </a:p>
      </dsp:txBody>
      <dsp:txXfrm>
        <a:off x="3800" y="610986"/>
        <a:ext cx="8073747" cy="11692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1261-908D-4DA8-ADD0-7DF2C7F275C8}">
      <dsp:nvSpPr>
        <dsp:cNvPr id="0" name=""/>
        <dsp:cNvSpPr/>
      </dsp:nvSpPr>
      <dsp:spPr>
        <a:xfrm>
          <a:off x="0" y="482364"/>
          <a:ext cx="8073747" cy="116927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kern="1200" dirty="0"/>
            <a:t>TÖÖTAJAKOGEMUS</a:t>
          </a:r>
        </a:p>
      </dsp:txBody>
      <dsp:txXfrm>
        <a:off x="0" y="482364"/>
        <a:ext cx="8073747" cy="11692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C1261-908D-4DA8-ADD0-7DF2C7F275C8}">
      <dsp:nvSpPr>
        <dsp:cNvPr id="0" name=""/>
        <dsp:cNvSpPr/>
      </dsp:nvSpPr>
      <dsp:spPr>
        <a:xfrm>
          <a:off x="3800" y="610986"/>
          <a:ext cx="8073747" cy="116927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800" kern="1200" dirty="0"/>
            <a:t>EELARVE</a:t>
          </a:r>
        </a:p>
      </dsp:txBody>
      <dsp:txXfrm>
        <a:off x="3800" y="610986"/>
        <a:ext cx="8073747" cy="1169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2EAB-BF59-7EB7-266B-8DD9760A7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61DC0-B098-C2CC-1C39-226B16AC6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AD038-3FBC-4AB6-7EE1-E85E6544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382F7-D39E-0E62-D1C8-28D3E8E0D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01C59-50F4-50F2-52D4-EC21F20D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105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2A0F-C420-7174-2A7C-0E64F6B80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7F63D-FCC9-FC83-2716-237FCECD3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3910B-2835-F5DD-E9B6-4B8F61FD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060E9-30DC-1815-675A-988004A1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76481-3EF4-4D5E-A218-BE7B8D82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242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3C9F5-F6C1-DE24-4A02-4DD0B4E74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41E52-F11B-1572-02FC-F71E1FEA8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7EBC7-DAC4-4C39-1C58-747E32F1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B0D9C-31EA-672C-F766-0A6E5ECF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024A8-61FB-737D-7CE1-140B5CD3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380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6E31-1C31-B485-23D2-133A63C7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178F3-49A5-E4E4-B2EF-77CBE5BF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4370C-3626-EA98-771D-BC09AE022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BEE65-849D-E752-8649-4B944BD3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C8648-34C2-424B-5794-AE9B2513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2D8EB-00AF-50BC-286A-3FB716267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012F0-6C60-4C71-4336-887E471B8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80A65-F990-BA3E-9AA3-5B2E33F6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E2FCA-C0DF-54F0-8310-B3514816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DB6D5-0526-333F-BAD8-24B71D2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6972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7FCC-F65E-0B8C-8E3A-853D9BBC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81FE-BED2-EF34-4898-49F638BF3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9E849-4B55-012D-61CB-947AF9E9E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26170-44E9-34E4-8576-90034B30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068DC-824E-FCA6-5FA5-10B381F5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30D18-3FC2-E697-86D4-90112F74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117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2DA87-ADB5-CD62-AA65-6BFC7C2A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5250-04A0-26C2-EE3F-5EE5D5612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4E0B3-2180-E240-6DC7-69A858DB5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59C47-4B94-C134-89ED-0D7684242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99CC8-2AEE-BA40-28EB-B37619755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C1672-442E-D7FB-A1B7-1FD23A4A7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0CBAB8-EE72-1526-B588-70C71319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939D1F-87F5-C95E-D5AF-F712221A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400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5317-A92E-C580-A5BA-30F668B1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D1C56-9F3B-C277-F03D-57EAEF532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D72C6-5F78-F2FC-A623-A6B00B1E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3B10D-5951-9B61-7B4E-D44ACD1A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491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19BEF-4CFD-90F0-A50E-54EF707C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63A4D-D4FB-9325-6136-63627FD8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1FA26-7E5B-480F-92C0-70D6C59F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169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AEDA-202A-B84E-9BBC-F1CE198C6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1BA14-B3F9-8388-7E91-EC2EC6540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B9E54-4A25-CB41-30F0-CB6D27261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2AD7F-05A0-C7B1-F80B-7D51FAFA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FC3F4-4738-6FA8-97BA-56D753FE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07A0A-C26A-A1CF-69AB-D4DA5403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735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462D-30C8-7F11-1D5C-838FC4FF2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F159CA-C7E4-8325-1008-1454499DE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9CCCE-ADB2-8143-5964-090F26DB7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0F716-BEF1-1DCF-6F4E-F7C60CCC7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AE096-FE5C-7738-518E-C1F69BEE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20A7A-CDB5-654A-50C0-8C01A8D7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323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780564-C8B9-C719-3F21-DC495325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075E7-94E8-5E5E-88F4-38870AF62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00282-F8D9-EBE8-9241-013FA3CDC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7F50C-A8D9-495E-8D2C-145210C5985C}" type="datetimeFigureOut">
              <a:rPr lang="et-EE" smtClean="0"/>
              <a:t>26.08.2022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A08BE-CBF5-7D29-309C-03E1197BF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41C87-130A-920A-ECB6-E2199D8E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B0787-812D-4598-8A3B-AE687FF7496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222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://www.tartu.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65C99-320E-D7B2-CD08-173731A1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679" y="2080470"/>
            <a:ext cx="9620341" cy="421966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t-EE" sz="1800" b="1" dirty="0"/>
              <a:t>15 töökohta</a:t>
            </a:r>
          </a:p>
          <a:p>
            <a:r>
              <a:rPr lang="et-EE" sz="1800" dirty="0"/>
              <a:t>Osakonnajuhataja</a:t>
            </a:r>
            <a:br>
              <a:rPr lang="et-EE" sz="1800" dirty="0"/>
            </a:br>
            <a:r>
              <a:rPr lang="et-EE" sz="1800" i="1" dirty="0"/>
              <a:t>lapsehoolduspuhkusel</a:t>
            </a:r>
          </a:p>
          <a:p>
            <a:pPr marL="0" indent="0">
              <a:buNone/>
            </a:pPr>
            <a:r>
              <a:rPr lang="et-EE" sz="1800" b="1" dirty="0"/>
              <a:t>Kommunikatsioonivaldkond:</a:t>
            </a:r>
          </a:p>
          <a:p>
            <a:r>
              <a:rPr lang="et-EE" sz="1800" dirty="0"/>
              <a:t>Kommunikatsioonijuht</a:t>
            </a:r>
          </a:p>
          <a:p>
            <a:r>
              <a:rPr lang="et-EE" sz="1800" dirty="0"/>
              <a:t>2 kommunikatsioonispetsialisti</a:t>
            </a:r>
          </a:p>
          <a:p>
            <a:pPr marL="0" indent="0">
              <a:buNone/>
            </a:pPr>
            <a:r>
              <a:rPr lang="et-EE" sz="1800" b="1" dirty="0"/>
              <a:t>Turundusvaldkond:</a:t>
            </a:r>
          </a:p>
          <a:p>
            <a:r>
              <a:rPr lang="et-EE" sz="1800" dirty="0"/>
              <a:t>Turundusjuht</a:t>
            </a:r>
          </a:p>
          <a:p>
            <a:r>
              <a:rPr lang="et-EE" sz="1800" dirty="0"/>
              <a:t>2 turundusspetsialisti</a:t>
            </a:r>
          </a:p>
          <a:p>
            <a:pPr marL="0" indent="0">
              <a:buNone/>
            </a:pPr>
            <a:r>
              <a:rPr lang="et-EE" sz="1800" b="1" dirty="0"/>
              <a:t>Välissuhted ja protokoll:</a:t>
            </a:r>
          </a:p>
          <a:p>
            <a:r>
              <a:rPr lang="et-EE" sz="1800" dirty="0"/>
              <a:t>Välissuhete ja protokollijuht</a:t>
            </a:r>
            <a:br>
              <a:rPr lang="et-EE" sz="1800" dirty="0"/>
            </a:br>
            <a:r>
              <a:rPr lang="et-EE" sz="1800" i="1" dirty="0"/>
              <a:t>asendab ka osakonnajuhatajat</a:t>
            </a:r>
          </a:p>
          <a:p>
            <a:pPr marL="0" indent="0">
              <a:buNone/>
            </a:pPr>
            <a:endParaRPr lang="et-EE" sz="1800" dirty="0"/>
          </a:p>
          <a:p>
            <a:r>
              <a:rPr lang="et-EE" sz="1800" dirty="0"/>
              <a:t>Töötajakogemuse juht</a:t>
            </a:r>
          </a:p>
          <a:p>
            <a:r>
              <a:rPr lang="et-EE" sz="1800" dirty="0"/>
              <a:t>Mainespetsialist</a:t>
            </a:r>
          </a:p>
          <a:p>
            <a:r>
              <a:rPr lang="et-EE" sz="1800" dirty="0"/>
              <a:t>Infosüsteemide analüütik</a:t>
            </a:r>
          </a:p>
          <a:p>
            <a:r>
              <a:rPr lang="et-EE" sz="1800" dirty="0"/>
              <a:t>Spetsialist</a:t>
            </a:r>
          </a:p>
          <a:p>
            <a:r>
              <a:rPr lang="et-EE" sz="1800" dirty="0"/>
              <a:t>2 infospetsialisti</a:t>
            </a:r>
            <a:br>
              <a:rPr lang="et-EE" sz="1800" dirty="0"/>
            </a:br>
            <a:r>
              <a:rPr lang="et-EE" sz="1800" i="1" dirty="0"/>
              <a:t>töötavad raekoja infokeskuses</a:t>
            </a:r>
          </a:p>
          <a:p>
            <a:r>
              <a:rPr lang="et-EE" sz="1800" dirty="0"/>
              <a:t>Koordinaator</a:t>
            </a:r>
            <a:br>
              <a:rPr lang="et-EE" sz="1800" dirty="0"/>
            </a:br>
            <a:r>
              <a:rPr lang="et-EE" sz="1800" i="1" dirty="0"/>
              <a:t>töötab Välismaalaste Teenuskeskuses </a:t>
            </a:r>
          </a:p>
          <a:p>
            <a:pPr marL="0" indent="0">
              <a:buNone/>
            </a:pPr>
            <a:endParaRPr lang="et-EE" sz="180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13B69-AF22-3BD0-B105-CC423B47C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0808737"/>
              </p:ext>
            </p:extLst>
          </p:nvPr>
        </p:nvGraphicFramePr>
        <p:xfrm>
          <a:off x="2786195" y="0"/>
          <a:ext cx="6777255" cy="19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597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65C99-320E-D7B2-CD08-173731A1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679" y="2080470"/>
            <a:ext cx="9620341" cy="4219662"/>
          </a:xfrm>
        </p:spPr>
        <p:txBody>
          <a:bodyPr>
            <a:noAutofit/>
          </a:bodyPr>
          <a:lstStyle/>
          <a:p>
            <a:r>
              <a:rPr lang="et-EE" sz="1800" dirty="0"/>
              <a:t>Kommunikatsiooni ja kaasamise planeerimine (üldine + suured teemad)</a:t>
            </a:r>
          </a:p>
          <a:p>
            <a:r>
              <a:rPr lang="et-EE" sz="1800" dirty="0"/>
              <a:t>Kommunikatsiooni- ja kaasamistegevuste elluviimine (nt eestikeelne kool, südalinna kultuurikeskus, teetööd jne)</a:t>
            </a:r>
          </a:p>
          <a:p>
            <a:r>
              <a:rPr lang="et-EE" sz="1800" dirty="0"/>
              <a:t>Meediasuhtlus (pressiteated, meediapäringud, meediamonitooring, meediakoolitused)</a:t>
            </a:r>
          </a:p>
          <a:p>
            <a:r>
              <a:rPr lang="et-EE" sz="1800" dirty="0"/>
              <a:t>Osakondade nõustamine ja toetamine meediaga suhtlemises, kaasamise planeerimisel jm</a:t>
            </a:r>
          </a:p>
          <a:p>
            <a:r>
              <a:rPr lang="et-EE" sz="1800" dirty="0" err="1"/>
              <a:t>Välisprojektide</a:t>
            </a:r>
            <a:r>
              <a:rPr lang="et-EE" sz="1800" dirty="0"/>
              <a:t> kommunikatsiooni ja kaasamise tugi (</a:t>
            </a:r>
            <a:r>
              <a:rPr lang="et-EE" sz="1800" dirty="0" err="1"/>
              <a:t>SmartEnCity</a:t>
            </a:r>
            <a:r>
              <a:rPr lang="et-EE" sz="1800" dirty="0"/>
              <a:t>, Annelinn+ (</a:t>
            </a:r>
            <a:r>
              <a:rPr lang="et-EE" sz="1800" dirty="0" err="1"/>
              <a:t>Open</a:t>
            </a:r>
            <a:r>
              <a:rPr lang="et-EE" sz="1800" dirty="0"/>
              <a:t> </a:t>
            </a:r>
            <a:r>
              <a:rPr lang="et-EE" sz="1800" dirty="0" err="1"/>
              <a:t>Lab</a:t>
            </a:r>
            <a:r>
              <a:rPr lang="et-EE" sz="1800" dirty="0"/>
              <a:t>), </a:t>
            </a:r>
            <a:r>
              <a:rPr lang="et-EE" sz="1800" dirty="0" err="1"/>
              <a:t>ENLIGHTENme</a:t>
            </a:r>
            <a:r>
              <a:rPr lang="et-EE" sz="1800" dirty="0"/>
              <a:t>)</a:t>
            </a:r>
          </a:p>
          <a:p>
            <a:r>
              <a:rPr lang="et-EE" sz="1800" dirty="0"/>
              <a:t>Kodulehe </a:t>
            </a:r>
            <a:r>
              <a:rPr lang="et-EE" sz="1800" dirty="0">
                <a:hlinkClick r:id="rId2"/>
              </a:rPr>
              <a:t>www.tartu.ee</a:t>
            </a:r>
            <a:r>
              <a:rPr lang="et-EE" sz="1800" dirty="0"/>
              <a:t> sisuhaldus ja arendamine</a:t>
            </a:r>
          </a:p>
          <a:p>
            <a:r>
              <a:rPr lang="et-EE" sz="1800" dirty="0"/>
              <a:t>Sotsiaalmeedia sisu loomine</a:t>
            </a:r>
          </a:p>
          <a:p>
            <a:r>
              <a:rPr lang="et-EE" sz="1800" dirty="0"/>
              <a:t>Fotod, videod</a:t>
            </a:r>
          </a:p>
          <a:p>
            <a:r>
              <a:rPr lang="et-EE" sz="1800" dirty="0"/>
              <a:t>Kriisikommunikatsioon (kriisiõppused, Covid-19, sõjapõgenike teema jm)</a:t>
            </a:r>
          </a:p>
          <a:p>
            <a:r>
              <a:rPr lang="et-EE" sz="1800" dirty="0"/>
              <a:t>Kaasava eelarve korraldamine</a:t>
            </a:r>
          </a:p>
          <a:p>
            <a:r>
              <a:rPr lang="et-EE" sz="1800" dirty="0"/>
              <a:t>Muud kaasamisalgatused (kliimakogu, ideekorjed jne)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13B69-AF22-3BD0-B105-CC423B47C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177649"/>
              </p:ext>
            </p:extLst>
          </p:nvPr>
        </p:nvGraphicFramePr>
        <p:xfrm>
          <a:off x="2786195" y="0"/>
          <a:ext cx="5560851" cy="19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547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65C99-320E-D7B2-CD08-173731A1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1172"/>
            <a:ext cx="4748981" cy="3610547"/>
          </a:xfrm>
        </p:spPr>
        <p:txBody>
          <a:bodyPr>
            <a:normAutofit fontScale="92500" lnSpcReduction="10000"/>
          </a:bodyPr>
          <a:lstStyle/>
          <a:p>
            <a:r>
              <a:rPr lang="et-EE" sz="2000" dirty="0"/>
              <a:t>Linna turundusstrateegia loomine ja rakendamine</a:t>
            </a:r>
          </a:p>
          <a:p>
            <a:r>
              <a:rPr lang="et-EE" sz="2000" dirty="0"/>
              <a:t>Linna maine kujundamine ja visuaalse identiteedi ühtlustamine</a:t>
            </a:r>
          </a:p>
          <a:p>
            <a:r>
              <a:rPr lang="et-EE" sz="2000" dirty="0"/>
              <a:t>Osakondade nõustamine ja turundustugi (RLO, KO, HO, EAO, STO)</a:t>
            </a:r>
          </a:p>
          <a:p>
            <a:r>
              <a:rPr lang="et-EE" sz="2000" dirty="0"/>
              <a:t>Turundustugi linna allasutustele (muuseumid, raamatukogu jms)</a:t>
            </a:r>
          </a:p>
          <a:p>
            <a:r>
              <a:rPr lang="et-EE" sz="2000" dirty="0"/>
              <a:t>Targa linna turundus</a:t>
            </a:r>
          </a:p>
          <a:p>
            <a:r>
              <a:rPr lang="et-EE" sz="2000" dirty="0"/>
              <a:t>Turundustugi linna mainesündmustele (toidusündmused, linna päev, jõulud, suvekontserdid jne)</a:t>
            </a:r>
          </a:p>
          <a:p>
            <a:pPr marL="0" indent="0">
              <a:buNone/>
            </a:pPr>
            <a:endParaRPr lang="et-EE" sz="20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AC170D5-EA52-569C-B3DC-29793671F379}"/>
              </a:ext>
            </a:extLst>
          </p:cNvPr>
          <p:cNvSpPr txBox="1">
            <a:spLocks/>
          </p:cNvSpPr>
          <p:nvPr/>
        </p:nvSpPr>
        <p:spPr>
          <a:xfrm>
            <a:off x="6418555" y="2929631"/>
            <a:ext cx="5444065" cy="36842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000" dirty="0" err="1"/>
              <a:t>Välisturunduse</a:t>
            </a:r>
            <a:r>
              <a:rPr lang="et-EE" sz="2000" dirty="0"/>
              <a:t> planeerimine (sisutegevused VT)</a:t>
            </a:r>
          </a:p>
          <a:p>
            <a:r>
              <a:rPr lang="et-EE" sz="2000" dirty="0"/>
              <a:t>Tartu kui jätkusuutlik sihtkoht (Green </a:t>
            </a:r>
            <a:r>
              <a:rPr lang="et-EE" sz="2000" dirty="0" err="1"/>
              <a:t>Destinations</a:t>
            </a:r>
            <a:r>
              <a:rPr lang="et-EE" sz="2000" dirty="0"/>
              <a:t>)</a:t>
            </a:r>
          </a:p>
          <a:p>
            <a:r>
              <a:rPr lang="et-EE" sz="2000" dirty="0"/>
              <a:t>Suve- ja talvekampaaniad</a:t>
            </a:r>
          </a:p>
          <a:p>
            <a:r>
              <a:rPr lang="et-EE" sz="2000" dirty="0"/>
              <a:t>Sotsiaalmeediakanalite haldus</a:t>
            </a:r>
          </a:p>
          <a:p>
            <a:r>
              <a:rPr lang="et-EE" sz="2000" dirty="0"/>
              <a:t>Rahvusvaheliste pressi- ja tootetutvustusreiside korraldamine</a:t>
            </a:r>
          </a:p>
          <a:p>
            <a:r>
              <a:rPr lang="et-EE" sz="2000" dirty="0"/>
              <a:t>Konverentside toetamine ja nõustamine</a:t>
            </a:r>
          </a:p>
          <a:p>
            <a:r>
              <a:rPr lang="et-EE" sz="2000" dirty="0"/>
              <a:t>Uuringud</a:t>
            </a:r>
          </a:p>
          <a:p>
            <a:r>
              <a:rPr lang="et-EE" sz="2000" dirty="0"/>
              <a:t>Koostöötegevused võrgustike, </a:t>
            </a:r>
            <a:r>
              <a:rPr lang="et-EE" sz="2000" dirty="0" err="1"/>
              <a:t>TAS-i</a:t>
            </a:r>
            <a:r>
              <a:rPr lang="et-EE" sz="2000" dirty="0"/>
              <a:t>, Tartu 2024 jt piirkonna tugiorganisatsioonidega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13B69-AF22-3BD0-B105-CC423B47C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9225058"/>
              </p:ext>
            </p:extLst>
          </p:nvPr>
        </p:nvGraphicFramePr>
        <p:xfrm>
          <a:off x="762370" y="306281"/>
          <a:ext cx="10667260" cy="2534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91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65C99-320E-D7B2-CD08-173731A1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679" y="2080470"/>
            <a:ext cx="9620341" cy="4219662"/>
          </a:xfrm>
        </p:spPr>
        <p:txBody>
          <a:bodyPr>
            <a:normAutofit/>
          </a:bodyPr>
          <a:lstStyle/>
          <a:p>
            <a:r>
              <a:rPr lang="et-EE" sz="2400" dirty="0"/>
              <a:t>Tartu linna välissuhete koordineerimine</a:t>
            </a:r>
          </a:p>
          <a:p>
            <a:r>
              <a:rPr lang="et-EE" sz="2400" dirty="0"/>
              <a:t>Koostöö Tartu sõprus- ja partnerlinnadega jt partneritega (saatkonnad, rahvusvahelised organisatsioonid, välisministeerium, presidendi kantselei jmt)</a:t>
            </a:r>
          </a:p>
          <a:p>
            <a:r>
              <a:rPr lang="et-EE" sz="2400" dirty="0"/>
              <a:t>Ametlike delegatsioonide välisvisiitide ja välisriikidest Tartusse saabuvate delegatsioonide vastuvõtmise korraldamine</a:t>
            </a:r>
          </a:p>
          <a:p>
            <a:r>
              <a:rPr lang="et-EE" sz="2400" dirty="0"/>
              <a:t>Linnavalitsuse liikmete rahvusvahelise kirjavahetuse vahendamine koostöös asjaajamisteenistusega</a:t>
            </a:r>
          </a:p>
          <a:p>
            <a:r>
              <a:rPr lang="et-EE" sz="2400" dirty="0"/>
              <a:t>Linnavalitsuse töötajate nõustamine protokolliküsimustes </a:t>
            </a:r>
          </a:p>
          <a:p>
            <a:r>
              <a:rPr lang="et-EE" sz="2400" dirty="0"/>
              <a:t>Tseremoniaalürituste ettevalmistamine ja läbiviimine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13B69-AF22-3BD0-B105-CC423B47C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4290021"/>
              </p:ext>
            </p:extLst>
          </p:nvPr>
        </p:nvGraphicFramePr>
        <p:xfrm>
          <a:off x="2786195" y="0"/>
          <a:ext cx="5560851" cy="19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75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65C99-320E-D7B2-CD08-173731A1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679" y="2080470"/>
            <a:ext cx="9620341" cy="4219662"/>
          </a:xfrm>
        </p:spPr>
        <p:txBody>
          <a:bodyPr>
            <a:normAutofit lnSpcReduction="10000"/>
          </a:bodyPr>
          <a:lstStyle/>
          <a:p>
            <a:r>
              <a:rPr lang="et-EE" sz="2000" dirty="0"/>
              <a:t>Vabariigi aastapäeva aktus</a:t>
            </a:r>
          </a:p>
          <a:p>
            <a:r>
              <a:rPr lang="et-EE" sz="2000" dirty="0"/>
              <a:t>Tartu aumärkide andmine (aukodanike valimise protsess, aumärkide tellimine, aumärkide üleandmise ürituste korraldus jne)</a:t>
            </a:r>
          </a:p>
          <a:p>
            <a:r>
              <a:rPr lang="et-EE" sz="2000" dirty="0"/>
              <a:t>Aasta teo konkursi korraldamine</a:t>
            </a:r>
          </a:p>
          <a:p>
            <a:r>
              <a:rPr lang="et-EE" sz="2000" dirty="0"/>
              <a:t>Kuldpulmapaaride tänuüritus</a:t>
            </a:r>
          </a:p>
          <a:p>
            <a:r>
              <a:rPr lang="et-EE" sz="2000" dirty="0"/>
              <a:t>Hõbelusikad väikestele tartlastele (hange, graveerimine, kutsed, ürituse korraldus, fotod)</a:t>
            </a:r>
          </a:p>
          <a:p>
            <a:r>
              <a:rPr lang="et-EE" sz="2000" dirty="0"/>
              <a:t>Aukodanike tammede istutamine</a:t>
            </a:r>
          </a:p>
          <a:p>
            <a:r>
              <a:rPr lang="et-EE" sz="2000" dirty="0"/>
              <a:t>Mälestusüritused riiklikel tähtpäevadel</a:t>
            </a:r>
          </a:p>
          <a:p>
            <a:r>
              <a:rPr lang="et-EE" sz="2000" dirty="0"/>
              <a:t>Uute objektide nurgakivid, sarikapeod, avamised</a:t>
            </a:r>
          </a:p>
          <a:p>
            <a:r>
              <a:rPr lang="et-EE" sz="2000" dirty="0"/>
              <a:t>Linna kingitused (valimine, tellimine, arvestus)</a:t>
            </a:r>
          </a:p>
          <a:p>
            <a:r>
              <a:rPr lang="et-EE" sz="2000" dirty="0"/>
              <a:t>Trükised (mainetrükised, statistika, „Sündis tartlane“, „Abiks tartlasele“, otsepostid jt)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13B69-AF22-3BD0-B105-CC423B47C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5044172"/>
              </p:ext>
            </p:extLst>
          </p:nvPr>
        </p:nvGraphicFramePr>
        <p:xfrm>
          <a:off x="2484191" y="0"/>
          <a:ext cx="8077548" cy="19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98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65C99-320E-D7B2-CD08-173731A1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679" y="2080470"/>
            <a:ext cx="9620341" cy="4219662"/>
          </a:xfrm>
        </p:spPr>
        <p:txBody>
          <a:bodyPr>
            <a:normAutofit lnSpcReduction="10000"/>
          </a:bodyPr>
          <a:lstStyle/>
          <a:p>
            <a:r>
              <a:rPr lang="et-EE" sz="2000" dirty="0"/>
              <a:t>Linnakodanike nõustamine asjaajamisküsimustes</a:t>
            </a:r>
          </a:p>
          <a:p>
            <a:r>
              <a:rPr lang="et-EE" sz="2000" dirty="0"/>
              <a:t>Heakorrateadete ja „Ametnik vastab“ </a:t>
            </a:r>
            <a:r>
              <a:rPr lang="et-EE" sz="2000" i="1" dirty="0"/>
              <a:t>online</a:t>
            </a:r>
            <a:r>
              <a:rPr lang="et-EE" sz="2000" dirty="0"/>
              <a:t>-keskkondade haldamine</a:t>
            </a:r>
          </a:p>
          <a:p>
            <a:r>
              <a:rPr lang="et-EE" sz="2000" dirty="0"/>
              <a:t>Tartu bussikaartide ja -piletite müük, tasuta bussikaartide väljastamine</a:t>
            </a:r>
          </a:p>
          <a:p>
            <a:pPr lvl="1"/>
            <a:r>
              <a:rPr lang="et-EE" sz="1600" dirty="0"/>
              <a:t>2022. aasta 8 kuuga 4191 bussikaartidega seotud külastust, millest 1813 bussikaarti ukrainlastele</a:t>
            </a:r>
          </a:p>
          <a:p>
            <a:r>
              <a:rPr lang="et-EE" sz="2000" dirty="0"/>
              <a:t>Parkimislubade vormistamine ja väljastamine</a:t>
            </a:r>
          </a:p>
          <a:p>
            <a:pPr lvl="1"/>
            <a:r>
              <a:rPr lang="et-EE" sz="1600" dirty="0"/>
              <a:t>2022. a 8 kuuga 949 parkimisluba</a:t>
            </a:r>
          </a:p>
          <a:p>
            <a:r>
              <a:rPr lang="et-EE" sz="2000" dirty="0"/>
              <a:t>Parkimise viivistasuvaiete vastuvõtmine</a:t>
            </a:r>
          </a:p>
          <a:p>
            <a:r>
              <a:rPr lang="et-EE" sz="2000" dirty="0"/>
              <a:t>Parkimis-ja bussitrahvide maksete vastuvõtmine</a:t>
            </a:r>
          </a:p>
          <a:p>
            <a:r>
              <a:rPr lang="et-EE" sz="2000" dirty="0"/>
              <a:t>Bussigraafikute müük</a:t>
            </a:r>
          </a:p>
          <a:p>
            <a:r>
              <a:rPr lang="et-EE" sz="2000" dirty="0"/>
              <a:t>Ühekordsed tegevused</a:t>
            </a:r>
          </a:p>
          <a:p>
            <a:pPr lvl="1"/>
            <a:r>
              <a:rPr lang="et-EE" sz="1600" dirty="0"/>
              <a:t>Nt august 2021 – august 2022 väljastati 1222 vaktsineerimistõendit</a:t>
            </a:r>
          </a:p>
          <a:p>
            <a:pPr lvl="1"/>
            <a:r>
              <a:rPr lang="et-EE" sz="1600" dirty="0"/>
              <a:t>Nt kaasava eelarve hääletus infokeskuses (oktoobris)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13B69-AF22-3BD0-B105-CC423B47C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8264675"/>
              </p:ext>
            </p:extLst>
          </p:nvPr>
        </p:nvGraphicFramePr>
        <p:xfrm>
          <a:off x="2484191" y="0"/>
          <a:ext cx="8077548" cy="19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666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65C99-320E-D7B2-CD08-173731A1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35" y="2080470"/>
            <a:ext cx="9764785" cy="4219662"/>
          </a:xfrm>
        </p:spPr>
        <p:txBody>
          <a:bodyPr>
            <a:normAutofit/>
          </a:bodyPr>
          <a:lstStyle/>
          <a:p>
            <a:r>
              <a:rPr lang="et-EE" sz="2000" b="1" dirty="0"/>
              <a:t>Töökeskkond ja tööohutus</a:t>
            </a:r>
            <a:br>
              <a:rPr lang="et-EE" sz="2000" dirty="0"/>
            </a:br>
            <a:r>
              <a:rPr lang="et-EE" sz="2000" dirty="0"/>
              <a:t>Koolitatud töökeskkonnaspetsialist. Osakondade riskianalüüside kirjutamine ja ajakohasena hoidmine.</a:t>
            </a:r>
          </a:p>
          <a:p>
            <a:r>
              <a:rPr lang="et-EE" sz="2000" b="1" dirty="0"/>
              <a:t>Sisekommunikatsiooni korraldamine</a:t>
            </a:r>
            <a:br>
              <a:rPr lang="et-EE" sz="2000" dirty="0"/>
            </a:br>
            <a:r>
              <a:rPr lang="et-EE" sz="2000" dirty="0"/>
              <a:t>Suhtluskanalite haldamine, projektides kaasalöömine (nt LV liikuvuskava ja kliimamõju arvutamine, linna arengustrateegia jmt), osakondade nõustamine, siseveebi arendamine.  </a:t>
            </a:r>
          </a:p>
          <a:p>
            <a:r>
              <a:rPr lang="et-EE" sz="2000" b="1" dirty="0"/>
              <a:t>Tööandja mainekujundus</a:t>
            </a:r>
            <a:br>
              <a:rPr lang="et-EE" sz="2000" dirty="0"/>
            </a:br>
            <a:r>
              <a:rPr lang="et-EE" sz="2000" dirty="0"/>
              <a:t>Strateegiline lähenemine tööandja kuvandile, et leida tugevaid spetsialiste. </a:t>
            </a:r>
          </a:p>
          <a:p>
            <a:r>
              <a:rPr lang="et-EE" sz="2000" b="1" dirty="0"/>
              <a:t>Uute töötajate sisseelamise programm</a:t>
            </a:r>
            <a:br>
              <a:rPr lang="et-EE" sz="2000" dirty="0"/>
            </a:br>
            <a:r>
              <a:rPr lang="et-EE" sz="2000" dirty="0"/>
              <a:t>Uute inimeste toetamine organisatsiooni sisseelamisel. </a:t>
            </a:r>
          </a:p>
          <a:p>
            <a:r>
              <a:rPr lang="et-EE" sz="2000" b="1" dirty="0"/>
              <a:t>Töötajakogemuse juhtimine</a:t>
            </a:r>
            <a:br>
              <a:rPr lang="et-EE" sz="2000" dirty="0"/>
            </a:br>
            <a:r>
              <a:rPr lang="et-EE" sz="2000" dirty="0"/>
              <a:t>Toetava ja targa töökultuuri juurutamine, </a:t>
            </a:r>
            <a:r>
              <a:rPr lang="et-EE" sz="2000" dirty="0" err="1"/>
              <a:t>siseürituste</a:t>
            </a:r>
            <a:r>
              <a:rPr lang="et-EE" sz="2000" dirty="0"/>
              <a:t>, seminaride ja koolituste korraldamine. </a:t>
            </a:r>
          </a:p>
          <a:p>
            <a:endParaRPr lang="et-EE" sz="180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13B69-AF22-3BD0-B105-CC423B47C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679757"/>
              </p:ext>
            </p:extLst>
          </p:nvPr>
        </p:nvGraphicFramePr>
        <p:xfrm>
          <a:off x="2484191" y="0"/>
          <a:ext cx="8077548" cy="19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85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965C99-320E-D7B2-CD08-173731A17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679" y="2080470"/>
            <a:ext cx="9620341" cy="45048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2000" b="1" dirty="0"/>
              <a:t>Avalike suhete osakonna 2022. a eelarve 1 637 549 eurot</a:t>
            </a:r>
          </a:p>
          <a:p>
            <a:r>
              <a:rPr lang="et-EE" sz="1600" b="1" dirty="0"/>
              <a:t>45,15 % tegevustoetused 739 328 eurot</a:t>
            </a:r>
          </a:p>
          <a:p>
            <a:pPr lvl="1"/>
            <a:r>
              <a:rPr lang="et-EE" sz="1600" dirty="0"/>
              <a:t>Ahhaa keskus, SA Tartumaa Turism, kirikud, konverentsitoetused jm</a:t>
            </a:r>
          </a:p>
          <a:p>
            <a:r>
              <a:rPr lang="et-EE" sz="1600" b="1" dirty="0"/>
              <a:t>25,73 % personalikulud 421 316 eurot</a:t>
            </a:r>
          </a:p>
          <a:p>
            <a:r>
              <a:rPr lang="et-EE" sz="1600" b="1" dirty="0"/>
              <a:t>28,38 % majandamiskulud 464 762 eurot</a:t>
            </a:r>
            <a:r>
              <a:rPr lang="et-EE" sz="1600" dirty="0"/>
              <a:t>, sellest</a:t>
            </a:r>
          </a:p>
          <a:p>
            <a:pPr lvl="1"/>
            <a:r>
              <a:rPr lang="et-EE" sz="1600" dirty="0"/>
              <a:t>kommunikatsioonikulud 91 055 eurot (5,56 % kogueelarvest) - kaasav eelarve, Tähtvere Elu, </a:t>
            </a:r>
            <a:r>
              <a:rPr lang="et-EE" sz="1600" dirty="0" err="1"/>
              <a:t>Vestnik</a:t>
            </a:r>
            <a:r>
              <a:rPr lang="et-EE" sz="1600" dirty="0"/>
              <a:t> Tartu, Tartu infopunkt Tamperes, Linnatund, otsepostid, meediamonitooring, kliimakogu, infotrükised, uudiste tõlked, fotod</a:t>
            </a:r>
          </a:p>
          <a:p>
            <a:pPr lvl="1"/>
            <a:r>
              <a:rPr lang="et-EE" sz="1600" dirty="0"/>
              <a:t>maine-, turismi- ja turunduskulud 122 500 eurot (7,48 % kogueelarvest) - trükised (imagoraamat, teetööd, turismitrükised, kutsed, õnnitluskaardid, tänukirjad), visuaalse identiteedi uuendamine, targa linna turundus, reklaamikampaaniad, turismiuuringud.</a:t>
            </a:r>
          </a:p>
          <a:p>
            <a:pPr lvl="1"/>
            <a:r>
              <a:rPr lang="et-EE" sz="1600" dirty="0"/>
              <a:t>kultuuri- ja vabaaja korraldamise kulud 80 350 eurot (4,91 %) - EV aktus, riiklikud tähtpäevad, hõbelusikad, raekoja kellamäng, medalid, kuldpulmapaarid jm</a:t>
            </a:r>
          </a:p>
          <a:p>
            <a:pPr lvl="1"/>
            <a:r>
              <a:rPr lang="et-EE" sz="1600" dirty="0"/>
              <a:t>kingitused ja autasud 59 000 eurot (3,6 %) - hõbelusikad, aumärgid, meened ja kingitused</a:t>
            </a:r>
          </a:p>
          <a:p>
            <a:pPr lvl="1"/>
            <a:r>
              <a:rPr lang="et-EE" sz="1600" dirty="0"/>
              <a:t>IKT kulud 52 560 eurot (3,21 % kogueelarvest) - kodulehe ja siseveebi igakuine hooldus ja arendus, kodulehe kasutajauuring</a:t>
            </a:r>
          </a:p>
          <a:p>
            <a:pPr lvl="1"/>
            <a:r>
              <a:rPr lang="et-EE" sz="1600" dirty="0"/>
              <a:t>esindus- ja vastuvõtukulud 17 847 eurot (1,09 %)</a:t>
            </a:r>
          </a:p>
          <a:p>
            <a:r>
              <a:rPr lang="et-EE" sz="1600" b="1" dirty="0"/>
              <a:t>0,74 % erinevate organisatsioonide liikmemaksud 12 143 eurot</a:t>
            </a:r>
          </a:p>
          <a:p>
            <a:endParaRPr lang="et-EE" sz="160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13B69-AF22-3BD0-B105-CC423B47C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243628"/>
              </p:ext>
            </p:extLst>
          </p:nvPr>
        </p:nvGraphicFramePr>
        <p:xfrm>
          <a:off x="2484191" y="0"/>
          <a:ext cx="8077548" cy="198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621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750</Words>
  <Application>Microsoft Office PowerPoint</Application>
  <PresentationFormat>Widescreen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Kalberg</dc:creator>
  <cp:lastModifiedBy>Lilian Lukka</cp:lastModifiedBy>
  <cp:revision>11</cp:revision>
  <dcterms:created xsi:type="dcterms:W3CDTF">2022-08-24T07:08:44Z</dcterms:created>
  <dcterms:modified xsi:type="dcterms:W3CDTF">2022-08-26T11:00:39Z</dcterms:modified>
</cp:coreProperties>
</file>