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67" r:id="rId4"/>
    <p:sldMasterId id="2147483983" r:id="rId5"/>
  </p:sldMasterIdLst>
  <p:notesMasterIdLst>
    <p:notesMasterId r:id="rId16"/>
  </p:notesMasterIdLst>
  <p:handoutMasterIdLst>
    <p:handoutMasterId r:id="rId17"/>
  </p:handoutMasterIdLst>
  <p:sldIdLst>
    <p:sldId id="299" r:id="rId6"/>
    <p:sldId id="297" r:id="rId7"/>
    <p:sldId id="308" r:id="rId8"/>
    <p:sldId id="309" r:id="rId9"/>
    <p:sldId id="310" r:id="rId10"/>
    <p:sldId id="287" r:id="rId11"/>
    <p:sldId id="298" r:id="rId12"/>
    <p:sldId id="311" r:id="rId13"/>
    <p:sldId id="313" r:id="rId14"/>
    <p:sldId id="291" r:id="rId15"/>
  </p:sldIdLst>
  <p:sldSz cx="12192000" cy="6858000"/>
  <p:notesSz cx="6858000" cy="9144000"/>
  <p:embeddedFontLst>
    <p:embeddedFont>
      <p:font typeface="Inter" panose="02000503000000020004" pitchFamily="2" charset="0"/>
      <p:regular r:id="rId18"/>
      <p:bold r:id="rId18"/>
      <p:italic r:id="rId18"/>
      <p:boldItalic r:id="rId18"/>
    </p:embeddedFont>
    <p:embeddedFont>
      <p:font typeface="Tartu Kodanik" pitchFamily="50" charset="-70"/>
      <p:regular r:id="rId1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7F2E9"/>
    <a:srgbClr val="000000"/>
    <a:srgbClr val="B1E2BC"/>
    <a:srgbClr val="443A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16DA210-FB5B-4158-B5E0-FEB733F419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8" autoAdjust="0"/>
    <p:restoredTop sz="96327"/>
  </p:normalViewPr>
  <p:slideViewPr>
    <p:cSldViewPr snapToGrid="0" snapToObjects="1">
      <p:cViewPr varScale="1">
        <p:scale>
          <a:sx n="117" d="100"/>
          <a:sy n="117" d="100"/>
        </p:scale>
        <p:origin x="120" y="258"/>
      </p:cViewPr>
      <p:guideLst/>
    </p:cSldViewPr>
  </p:slideViewPr>
  <p:notesTextViewPr>
    <p:cViewPr>
      <p:scale>
        <a:sx n="1" d="1"/>
        <a:sy n="1" d="1"/>
      </p:scale>
      <p:origin x="0" y="0"/>
    </p:cViewPr>
  </p:notesTextViewPr>
  <p:notesViewPr>
    <p:cSldViewPr snapToGrid="0" snapToObjects="1">
      <p:cViewPr varScale="1">
        <p:scale>
          <a:sx n="139" d="100"/>
          <a:sy n="139" d="100"/>
        </p:scale>
        <p:origin x="464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E773E1-C3DD-9446-8BB9-0DCD0DA096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E">
              <a:latin typeface="Inter" panose="02000503000000020004" pitchFamily="2" charset="0"/>
            </a:endParaRPr>
          </a:p>
        </p:txBody>
      </p:sp>
      <p:sp>
        <p:nvSpPr>
          <p:cNvPr id="3" name="Date Placeholder 2">
            <a:extLst>
              <a:ext uri="{FF2B5EF4-FFF2-40B4-BE49-F238E27FC236}">
                <a16:creationId xmlns:a16="http://schemas.microsoft.com/office/drawing/2014/main" id="{2DCBE0BB-167F-35EE-A558-FAC78D7288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73FD1E-C7B9-564D-AFCC-765965D58532}" type="datetimeFigureOut">
              <a:rPr lang="en-US">
                <a:latin typeface="Inter" panose="02000503000000020004" pitchFamily="2" charset="0"/>
              </a:rPr>
              <a:t>10/30/2024</a:t>
            </a:fld>
            <a:endParaRPr lang="en-EE">
              <a:latin typeface="Inter" panose="02000503000000020004" pitchFamily="2" charset="0"/>
            </a:endParaRPr>
          </a:p>
        </p:txBody>
      </p:sp>
      <p:sp>
        <p:nvSpPr>
          <p:cNvPr id="4" name="Footer Placeholder 3">
            <a:extLst>
              <a:ext uri="{FF2B5EF4-FFF2-40B4-BE49-F238E27FC236}">
                <a16:creationId xmlns:a16="http://schemas.microsoft.com/office/drawing/2014/main" id="{8412D222-B109-3179-4B08-88469C9177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EE">
              <a:latin typeface="Inter" panose="02000503000000020004" pitchFamily="2" charset="0"/>
            </a:endParaRPr>
          </a:p>
        </p:txBody>
      </p:sp>
      <p:sp>
        <p:nvSpPr>
          <p:cNvPr id="5" name="Slide Number Placeholder 4">
            <a:extLst>
              <a:ext uri="{FF2B5EF4-FFF2-40B4-BE49-F238E27FC236}">
                <a16:creationId xmlns:a16="http://schemas.microsoft.com/office/drawing/2014/main" id="{92B98CFF-6848-48EB-1CD9-AE19F94C2E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30BD75-C0A0-D148-94E1-FFBD88BDF38F}" type="slidenum">
              <a:rPr>
                <a:latin typeface="Inter" panose="02000503000000020004" pitchFamily="2" charset="0"/>
              </a:rPr>
              <a:t>‹#›</a:t>
            </a:fld>
            <a:endParaRPr lang="en-EE">
              <a:latin typeface="Inter" panose="02000503000000020004" pitchFamily="2" charset="0"/>
            </a:endParaRPr>
          </a:p>
        </p:txBody>
      </p:sp>
    </p:spTree>
    <p:extLst>
      <p:ext uri="{BB962C8B-B14F-4D97-AF65-F5344CB8AC3E}">
        <p14:creationId xmlns:p14="http://schemas.microsoft.com/office/powerpoint/2010/main" val="1927242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ter" panose="02000503000000020004" pitchFamily="2" charset="0"/>
              </a:defRPr>
            </a:lvl1pPr>
          </a:lstStyle>
          <a:p>
            <a:endParaRPr lang="en-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ter" panose="02000503000000020004" pitchFamily="2" charset="0"/>
              </a:defRPr>
            </a:lvl1pPr>
          </a:lstStyle>
          <a:p>
            <a:fld id="{5F4646FD-9F0D-6444-B005-A12BF4761990}" type="datetimeFigureOut">
              <a:rPr lang="en-EE"/>
              <a:pPr/>
              <a:t>10/30/2024</a:t>
            </a:fld>
            <a:endParaRPr lang="en-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ter" panose="02000503000000020004" pitchFamily="2" charset="0"/>
              </a:defRPr>
            </a:lvl1pPr>
          </a:lstStyle>
          <a:p>
            <a:endParaRPr lang="en-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ter" panose="02000503000000020004" pitchFamily="2" charset="0"/>
              </a:defRPr>
            </a:lvl1pPr>
          </a:lstStyle>
          <a:p>
            <a:fld id="{016D5EB1-0A0D-E346-9FDD-3AA9145EDA9E}" type="slidenum">
              <a:rPr lang="en-EE"/>
              <a:pPr/>
              <a:t>‹#›</a:t>
            </a:fld>
            <a:endParaRPr lang="en-EE"/>
          </a:p>
        </p:txBody>
      </p:sp>
    </p:spTree>
    <p:extLst>
      <p:ext uri="{BB962C8B-B14F-4D97-AF65-F5344CB8AC3E}">
        <p14:creationId xmlns:p14="http://schemas.microsoft.com/office/powerpoint/2010/main" val="433401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ter" panose="02000503000000020004" pitchFamily="2" charset="0"/>
        <a:ea typeface="+mn-ea"/>
        <a:cs typeface="+mn-cs"/>
      </a:defRPr>
    </a:lvl1pPr>
    <a:lvl2pPr marL="457200" algn="l" defTabSz="914400" rtl="0" eaLnBrk="1" latinLnBrk="0" hangingPunct="1">
      <a:defRPr sz="1200" b="0" i="0" kern="1200">
        <a:solidFill>
          <a:schemeClr val="tx1"/>
        </a:solidFill>
        <a:latin typeface="Inter" panose="02000503000000020004" pitchFamily="2" charset="0"/>
        <a:ea typeface="+mn-ea"/>
        <a:cs typeface="+mn-cs"/>
      </a:defRPr>
    </a:lvl2pPr>
    <a:lvl3pPr marL="914400" algn="l" defTabSz="914400" rtl="0" eaLnBrk="1" latinLnBrk="0" hangingPunct="1">
      <a:defRPr sz="1200" b="0" i="0" kern="1200">
        <a:solidFill>
          <a:schemeClr val="tx1"/>
        </a:solidFill>
        <a:latin typeface="Inter" panose="02000503000000020004" pitchFamily="2" charset="0"/>
        <a:ea typeface="+mn-ea"/>
        <a:cs typeface="+mn-cs"/>
      </a:defRPr>
    </a:lvl3pPr>
    <a:lvl4pPr marL="1371600" algn="l" defTabSz="914400" rtl="0" eaLnBrk="1" latinLnBrk="0" hangingPunct="1">
      <a:defRPr sz="1200" b="0" i="0" kern="1200">
        <a:solidFill>
          <a:schemeClr val="tx1"/>
        </a:solidFill>
        <a:latin typeface="Inter" panose="02000503000000020004" pitchFamily="2" charset="0"/>
        <a:ea typeface="+mn-ea"/>
        <a:cs typeface="+mn-cs"/>
      </a:defRPr>
    </a:lvl4pPr>
    <a:lvl5pPr marL="1828800" algn="l" defTabSz="914400" rtl="0" eaLnBrk="1" latinLnBrk="0" hangingPunct="1">
      <a:defRPr sz="1200" b="0" i="0" kern="1200">
        <a:solidFill>
          <a:schemeClr val="tx1"/>
        </a:solidFill>
        <a:latin typeface="Inter"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hyperlink" Target="https://youtu.be/gyHv_qRIa6g" TargetMode="External"/><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ealkiri">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790408" cy="2077199"/>
          </a:xfrm>
        </p:spPr>
        <p:txBody>
          <a:bodyPr>
            <a:noAutofit/>
          </a:bodyPr>
          <a:lstStyle/>
          <a:p>
            <a:r>
              <a:rPr lang="en-US"/>
              <a:t>Click to edit Master title style</a:t>
            </a:r>
            <a:endParaRPr lang="en-US" dirty="0"/>
          </a:p>
        </p:txBody>
      </p:sp>
      <p:sp>
        <p:nvSpPr>
          <p:cNvPr id="8" name="Freeform 5">
            <a:extLst>
              <a:ext uri="{FF2B5EF4-FFF2-40B4-BE49-F238E27FC236}">
                <a16:creationId xmlns:a16="http://schemas.microsoft.com/office/drawing/2014/main" id="{D4A785C0-3747-C136-50FF-4C8C2F009A06}"/>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cxnSp>
        <p:nvCxnSpPr>
          <p:cNvPr id="4" name="Straight Connector 3">
            <a:extLst>
              <a:ext uri="{FF2B5EF4-FFF2-40B4-BE49-F238E27FC236}">
                <a16:creationId xmlns:a16="http://schemas.microsoft.com/office/drawing/2014/main" id="{FDC78E36-630A-B2BA-EEC5-A40FFD6BE8C1}"/>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1A04B2-0DB9-C601-60AD-8DC179C474B1}"/>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FEDDD2-1D10-02BF-DF9F-B506C8BE9847}"/>
              </a:ext>
            </a:extLst>
          </p:cNvPr>
          <p:cNvCxnSpPr/>
          <p:nvPr userDrawn="1"/>
        </p:nvCxnSpPr>
        <p:spPr>
          <a:xfrm>
            <a:off x="818201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C9D55036-8613-E3BE-642F-A768877BF602}"/>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accent1"/>
                </a:solidFill>
                <a:latin typeface="Inter" panose="02000503000000020004" pitchFamily="50" charset="0"/>
                <a:ea typeface="Inter" panose="02000503000000020004" pitchFamily="50" charset="0"/>
                <a:cs typeface="Inter" panose="02000503000000020004" pitchFamily="50" charset="0"/>
              </a:defRPr>
            </a:lvl1pPr>
          </a:lstStyle>
          <a:p>
            <a:fld id="{0FADC453-219F-4D85-B6EF-69CB94D3264E}" type="datetime1">
              <a:rPr lang="et-EE" smtClean="0"/>
              <a:t>30.10.2024</a:t>
            </a:fld>
            <a:endParaRPr lang="en-EE"/>
          </a:p>
        </p:txBody>
      </p:sp>
      <p:sp>
        <p:nvSpPr>
          <p:cNvPr id="18" name="Text Placeholder 16">
            <a:extLst>
              <a:ext uri="{FF2B5EF4-FFF2-40B4-BE49-F238E27FC236}">
                <a16:creationId xmlns:a16="http://schemas.microsoft.com/office/drawing/2014/main" id="{D21BACEF-C62F-BE74-C584-E068A83F55D2}"/>
              </a:ext>
            </a:extLst>
          </p:cNvPr>
          <p:cNvSpPr>
            <a:spLocks noGrp="1"/>
          </p:cNvSpPr>
          <p:nvPr>
            <p:ph type="body" sz="quarter" idx="11"/>
          </p:nvPr>
        </p:nvSpPr>
        <p:spPr>
          <a:xfrm>
            <a:off x="288925" y="3097213"/>
            <a:ext cx="7791450" cy="2889250"/>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177130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islaid_1foto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217920" y="225425"/>
            <a:ext cx="5638792" cy="6407150"/>
          </a:xfrm>
        </p:spPr>
        <p:txBody>
          <a:bodyPr/>
          <a:lstStyle/>
          <a:p>
            <a:r>
              <a:rPr lang="en-US"/>
              <a:t>Click icon to add picture</a:t>
            </a:r>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453A4F16-32A6-6153-9622-10341B68110E}"/>
              </a:ext>
            </a:extLst>
          </p:cNvPr>
          <p:cNvSpPr>
            <a:spLocks noGrp="1"/>
          </p:cNvSpPr>
          <p:nvPr>
            <p:ph type="body" sz="quarter" idx="10"/>
          </p:nvPr>
        </p:nvSpPr>
        <p:spPr>
          <a:xfrm>
            <a:off x="288926" y="2892425"/>
            <a:ext cx="5685156" cy="3740150"/>
          </a:xfrm>
        </p:spPr>
        <p:txBody>
          <a:bodyPr numCol="1"/>
          <a:lstStyle>
            <a:lvl1pPr marL="0" indent="0">
              <a:buClr>
                <a:srgbClr val="000000"/>
              </a:buClr>
              <a:buFont typeface="Arial" panose="020B0604020202020204" pitchFamily="34" charset="0"/>
              <a:buNone/>
              <a:defRPr/>
            </a:lvl1pPr>
            <a:lvl2pPr marL="541338" indent="-225425">
              <a:buFont typeface="Arial" panose="020B0604020202020204" pitchFamily="34" charset="0"/>
              <a:buChar char="•"/>
              <a:tabLst/>
              <a:defRPr/>
            </a:lvl2pPr>
            <a:lvl3pPr marL="933450" indent="-261938">
              <a:buClr>
                <a:schemeClr val="tx1"/>
              </a:buClr>
              <a:buFont typeface="Courier New" panose="02070309020205020404" pitchFamily="49" charset="0"/>
              <a:buChar char="o"/>
              <a:tabLst>
                <a:tab pos="1147763" algn="l"/>
                <a:tab pos="1681163" algn="l"/>
              </a:tabLst>
              <a:defRPr/>
            </a:lvl3pPr>
            <a:lvl4pPr marL="1381125" indent="-307975">
              <a:buClr>
                <a:schemeClr val="accent1"/>
              </a:buClr>
              <a:buFont typeface="Courier New" panose="02070309020205020404" pitchFamily="49" charset="0"/>
              <a:buChar char="o"/>
              <a:tabLst>
                <a:tab pos="1279525" algn="l"/>
              </a:tabLst>
              <a:defRPr/>
            </a:lvl4pPr>
            <a:lvl5pPr marL="1912938" indent="-260350">
              <a:buFont typeface="Wingdings" pitchFamily="2" charset="2"/>
              <a:buChar char="§"/>
              <a:tabLst>
                <a:tab pos="1554163" algn="l"/>
                <a:tab pos="1595438" algn="l"/>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1530916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islaid_1foto_pildiallkirja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0647C1A2-FAE2-1F02-6EC5-18C2B847BF05}"/>
              </a:ext>
            </a:extLst>
          </p:cNvPr>
          <p:cNvSpPr>
            <a:spLocks noGrp="1"/>
          </p:cNvSpPr>
          <p:nvPr>
            <p:ph type="body" sz="quarter" idx="12"/>
          </p:nvPr>
        </p:nvSpPr>
        <p:spPr>
          <a:xfrm>
            <a:off x="6218238" y="6434051"/>
            <a:ext cx="5638800" cy="198524"/>
          </a:xfrm>
        </p:spPr>
        <p:txBody>
          <a:bodyPr bIns="0" anchor="b" anchorCtr="0"/>
          <a:lstStyle>
            <a:lvl1pPr algn="r">
              <a:defRPr sz="1200"/>
            </a:lvl1pPr>
            <a:lvl2pPr algn="r">
              <a:defRPr sz="1200"/>
            </a:lvl2pPr>
            <a:lvl3pPr algn="r">
              <a:defRPr sz="1200"/>
            </a:lvl3pPr>
            <a:lvl4pPr algn="r">
              <a:defRPr sz="1200"/>
            </a:lvl4pPr>
            <a:lvl5pPr algn="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0" name="Picture Placeholder 8">
            <a:extLst>
              <a:ext uri="{FF2B5EF4-FFF2-40B4-BE49-F238E27FC236}">
                <a16:creationId xmlns:a16="http://schemas.microsoft.com/office/drawing/2014/main" id="{0F51764B-87B2-18EA-27B9-64613AA77A27}"/>
              </a:ext>
            </a:extLst>
          </p:cNvPr>
          <p:cNvSpPr>
            <a:spLocks noGrp="1"/>
          </p:cNvSpPr>
          <p:nvPr>
            <p:ph type="pic" sz="quarter" idx="11"/>
          </p:nvPr>
        </p:nvSpPr>
        <p:spPr>
          <a:xfrm>
            <a:off x="6217920" y="225425"/>
            <a:ext cx="5638792" cy="6083935"/>
          </a:xfrm>
        </p:spPr>
        <p:txBody>
          <a:bodyPr/>
          <a:lstStyle/>
          <a:p>
            <a:r>
              <a:rPr lang="en-US"/>
              <a:t>Click icon to add picture</a:t>
            </a:r>
          </a:p>
        </p:txBody>
      </p:sp>
      <p:sp>
        <p:nvSpPr>
          <p:cNvPr id="14" name="Text Placeholder 12">
            <a:extLst>
              <a:ext uri="{FF2B5EF4-FFF2-40B4-BE49-F238E27FC236}">
                <a16:creationId xmlns:a16="http://schemas.microsoft.com/office/drawing/2014/main" id="{9A393E4D-B8F1-DBB1-18D6-412EC1C3CCEB}"/>
              </a:ext>
            </a:extLst>
          </p:cNvPr>
          <p:cNvSpPr>
            <a:spLocks noGrp="1"/>
          </p:cNvSpPr>
          <p:nvPr>
            <p:ph type="body" sz="quarter" idx="13"/>
          </p:nvPr>
        </p:nvSpPr>
        <p:spPr>
          <a:xfrm>
            <a:off x="288925" y="2892425"/>
            <a:ext cx="5684838" cy="3740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1800482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islaid_2foto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5673724" cy="3161760"/>
          </a:xfrm>
        </p:spPr>
        <p:txBody>
          <a:bodyPr/>
          <a:lstStyle/>
          <a:p>
            <a:r>
              <a:rPr lang="en-US"/>
              <a:t>Click icon to add picture</a:t>
            </a:r>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Picture Placeholder 8">
            <a:extLst>
              <a:ext uri="{FF2B5EF4-FFF2-40B4-BE49-F238E27FC236}">
                <a16:creationId xmlns:a16="http://schemas.microsoft.com/office/drawing/2014/main" id="{84822158-4AEA-BEBD-B458-C4D21F0FFD12}"/>
              </a:ext>
            </a:extLst>
          </p:cNvPr>
          <p:cNvSpPr>
            <a:spLocks noGrp="1"/>
          </p:cNvSpPr>
          <p:nvPr>
            <p:ph type="pic" sz="quarter" idx="12"/>
          </p:nvPr>
        </p:nvSpPr>
        <p:spPr>
          <a:xfrm>
            <a:off x="6185367" y="3470815"/>
            <a:ext cx="5673724" cy="3161760"/>
          </a:xfrm>
        </p:spPr>
        <p:txBody>
          <a:bodyPr/>
          <a:lstStyle/>
          <a:p>
            <a:r>
              <a:rPr lang="en-US"/>
              <a:t>Click icon to add picture</a:t>
            </a:r>
          </a:p>
        </p:txBody>
      </p:sp>
      <p:sp>
        <p:nvSpPr>
          <p:cNvPr id="3" name="Text Placeholder 8">
            <a:extLst>
              <a:ext uri="{FF2B5EF4-FFF2-40B4-BE49-F238E27FC236}">
                <a16:creationId xmlns:a16="http://schemas.microsoft.com/office/drawing/2014/main" id="{97DEDE12-0D08-6405-E01E-FC0606F48192}"/>
              </a:ext>
            </a:extLst>
          </p:cNvPr>
          <p:cNvSpPr>
            <a:spLocks noGrp="1"/>
          </p:cNvSpPr>
          <p:nvPr>
            <p:ph type="body" sz="quarter" idx="10"/>
          </p:nvPr>
        </p:nvSpPr>
        <p:spPr>
          <a:xfrm>
            <a:off x="288926" y="2892425"/>
            <a:ext cx="5685156" cy="37401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1350271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islaid_2fotoga_pildiallkirja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5673724" cy="2922236"/>
          </a:xfrm>
        </p:spPr>
        <p:txBody>
          <a:bodyPr/>
          <a:lstStyle/>
          <a:p>
            <a:r>
              <a:rPr lang="en-US"/>
              <a:t>Click icon to add picture</a:t>
            </a:r>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Picture Placeholder 8">
            <a:extLst>
              <a:ext uri="{FF2B5EF4-FFF2-40B4-BE49-F238E27FC236}">
                <a16:creationId xmlns:a16="http://schemas.microsoft.com/office/drawing/2014/main" id="{84822158-4AEA-BEBD-B458-C4D21F0FFD12}"/>
              </a:ext>
            </a:extLst>
          </p:cNvPr>
          <p:cNvSpPr>
            <a:spLocks noGrp="1"/>
          </p:cNvSpPr>
          <p:nvPr>
            <p:ph type="pic" sz="quarter" idx="12"/>
          </p:nvPr>
        </p:nvSpPr>
        <p:spPr>
          <a:xfrm>
            <a:off x="6185367" y="3470815"/>
            <a:ext cx="5673724" cy="2922236"/>
          </a:xfrm>
        </p:spPr>
        <p:txBody>
          <a:bodyPr/>
          <a:lstStyle/>
          <a:p>
            <a:r>
              <a:rPr lang="en-US"/>
              <a:t>Click icon to add picture</a:t>
            </a:r>
          </a:p>
        </p:txBody>
      </p:sp>
      <p:sp>
        <p:nvSpPr>
          <p:cNvPr id="3" name="Content Placeholder 2">
            <a:extLst>
              <a:ext uri="{FF2B5EF4-FFF2-40B4-BE49-F238E27FC236}">
                <a16:creationId xmlns:a16="http://schemas.microsoft.com/office/drawing/2014/main" id="{87E2B9CD-E496-8DD2-6C9E-2F718A53A5BC}"/>
              </a:ext>
            </a:extLst>
          </p:cNvPr>
          <p:cNvSpPr>
            <a:spLocks noGrp="1"/>
          </p:cNvSpPr>
          <p:nvPr>
            <p:ph idx="13"/>
          </p:nvPr>
        </p:nvSpPr>
        <p:spPr>
          <a:xfrm>
            <a:off x="6178915" y="3257845"/>
            <a:ext cx="5691020" cy="129340"/>
          </a:xfrm>
        </p:spPr>
        <p:txBody>
          <a:bodyPr lIns="90000" tIns="0" rIns="0" bIns="0" anchor="b" anchorCtr="0">
            <a:noAutofit/>
          </a:bodyPr>
          <a:lstStyle>
            <a:lvl1pPr marL="0" indent="0" algn="r">
              <a:buFont typeface="Arial" panose="020B0604020202020204" pitchFamily="34" charset="0"/>
              <a:buNone/>
              <a:defRPr sz="1200"/>
            </a:lvl1pPr>
            <a:lvl2pPr marL="742950" indent="-285750" algn="r">
              <a:buFont typeface="Arial" panose="020B0604020202020204" pitchFamily="34" charset="0"/>
              <a:buChar char="•"/>
              <a:defRPr sz="1200"/>
            </a:lvl2pPr>
            <a:lvl3pPr marL="1200150" indent="-285750" algn="r">
              <a:buFont typeface="Arial" panose="020B0604020202020204" pitchFamily="34" charset="0"/>
              <a:buChar char="•"/>
              <a:defRPr sz="1200"/>
            </a:lvl3pPr>
            <a:lvl4pPr marL="1657350" indent="-285750" algn="r">
              <a:buFont typeface="Arial" panose="020B0604020202020204" pitchFamily="34" charset="0"/>
              <a:buChar char="•"/>
              <a:defRPr sz="1200"/>
            </a:lvl4pPr>
            <a:lvl5pPr marL="2114550" indent="-285750" algn="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B6491800-FE92-8FFA-9F69-662A297E40C7}"/>
              </a:ext>
            </a:extLst>
          </p:cNvPr>
          <p:cNvSpPr>
            <a:spLocks noGrp="1"/>
          </p:cNvSpPr>
          <p:nvPr>
            <p:ph idx="14"/>
          </p:nvPr>
        </p:nvSpPr>
        <p:spPr>
          <a:xfrm>
            <a:off x="6178915" y="6519433"/>
            <a:ext cx="5691020" cy="129340"/>
          </a:xfrm>
        </p:spPr>
        <p:txBody>
          <a:bodyPr lIns="90000" tIns="0" rIns="0" bIns="0" anchor="b" anchorCtr="0">
            <a:noAutofit/>
          </a:bodyPr>
          <a:lstStyle>
            <a:lvl1pPr marL="0" indent="0" algn="r">
              <a:buFont typeface="Arial" panose="020B0604020202020204" pitchFamily="34" charset="0"/>
              <a:buNone/>
              <a:defRPr sz="1200"/>
            </a:lvl1pPr>
            <a:lvl2pPr marL="742950" indent="-285750" algn="r">
              <a:buFont typeface="Arial" panose="020B0604020202020204" pitchFamily="34" charset="0"/>
              <a:buChar char="•"/>
              <a:defRPr sz="1200"/>
            </a:lvl2pPr>
            <a:lvl3pPr marL="1200150" indent="-285750" algn="r">
              <a:buFont typeface="Arial" panose="020B0604020202020204" pitchFamily="34" charset="0"/>
              <a:buChar char="•"/>
              <a:defRPr sz="1200"/>
            </a:lvl3pPr>
            <a:lvl4pPr marL="1657350" indent="-285750" algn="r">
              <a:buFont typeface="Arial" panose="020B0604020202020204" pitchFamily="34" charset="0"/>
              <a:buChar char="•"/>
              <a:defRPr sz="1200"/>
            </a:lvl4pPr>
            <a:lvl5pPr marL="2114550" indent="-285750" algn="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a:extLst>
              <a:ext uri="{FF2B5EF4-FFF2-40B4-BE49-F238E27FC236}">
                <a16:creationId xmlns:a16="http://schemas.microsoft.com/office/drawing/2014/main" id="{76AA0596-DC65-E604-224A-391A9594D851}"/>
              </a:ext>
            </a:extLst>
          </p:cNvPr>
          <p:cNvSpPr>
            <a:spLocks noGrp="1"/>
          </p:cNvSpPr>
          <p:nvPr>
            <p:ph type="body" sz="quarter" idx="10"/>
          </p:nvPr>
        </p:nvSpPr>
        <p:spPr>
          <a:xfrm>
            <a:off x="288926" y="2892425"/>
            <a:ext cx="5685156" cy="37401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1668434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islaid_3fotoga">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3" name="Picture Placeholder 8">
            <a:extLst>
              <a:ext uri="{FF2B5EF4-FFF2-40B4-BE49-F238E27FC236}">
                <a16:creationId xmlns:a16="http://schemas.microsoft.com/office/drawing/2014/main" id="{0E319F47-11BD-871A-548D-1E7B49ED929F}"/>
              </a:ext>
            </a:extLst>
          </p:cNvPr>
          <p:cNvSpPr>
            <a:spLocks noGrp="1"/>
          </p:cNvSpPr>
          <p:nvPr>
            <p:ph type="pic" sz="quarter" idx="11"/>
          </p:nvPr>
        </p:nvSpPr>
        <p:spPr>
          <a:xfrm>
            <a:off x="324223" y="2781299"/>
            <a:ext cx="3754437" cy="3851275"/>
          </a:xfrm>
        </p:spPr>
        <p:txBody>
          <a:bodyPr/>
          <a:lstStyle/>
          <a:p>
            <a:r>
              <a:rPr lang="en-US"/>
              <a:t>Click icon to add picture</a:t>
            </a:r>
          </a:p>
        </p:txBody>
      </p:sp>
      <p:sp>
        <p:nvSpPr>
          <p:cNvPr id="6" name="Picture Placeholder 8">
            <a:extLst>
              <a:ext uri="{FF2B5EF4-FFF2-40B4-BE49-F238E27FC236}">
                <a16:creationId xmlns:a16="http://schemas.microsoft.com/office/drawing/2014/main" id="{08064127-4451-77B3-11E7-7F6D086BF990}"/>
              </a:ext>
            </a:extLst>
          </p:cNvPr>
          <p:cNvSpPr>
            <a:spLocks noGrp="1"/>
          </p:cNvSpPr>
          <p:nvPr>
            <p:ph type="pic" sz="quarter" idx="12"/>
          </p:nvPr>
        </p:nvSpPr>
        <p:spPr>
          <a:xfrm>
            <a:off x="4200898" y="2781299"/>
            <a:ext cx="3754437" cy="3851275"/>
          </a:xfrm>
        </p:spPr>
        <p:txBody>
          <a:bodyPr/>
          <a:lstStyle/>
          <a:p>
            <a:r>
              <a:rPr lang="en-US"/>
              <a:t>Click icon to add picture</a:t>
            </a:r>
          </a:p>
        </p:txBody>
      </p:sp>
      <p:sp>
        <p:nvSpPr>
          <p:cNvPr id="8" name="Picture Placeholder 8">
            <a:extLst>
              <a:ext uri="{FF2B5EF4-FFF2-40B4-BE49-F238E27FC236}">
                <a16:creationId xmlns:a16="http://schemas.microsoft.com/office/drawing/2014/main" id="{CAF161FC-C44B-A9D7-45F0-36C86A186355}"/>
              </a:ext>
            </a:extLst>
          </p:cNvPr>
          <p:cNvSpPr>
            <a:spLocks noGrp="1"/>
          </p:cNvSpPr>
          <p:nvPr>
            <p:ph type="pic" sz="quarter" idx="13"/>
          </p:nvPr>
        </p:nvSpPr>
        <p:spPr>
          <a:xfrm>
            <a:off x="8077574" y="2781299"/>
            <a:ext cx="3754437" cy="3851275"/>
          </a:xfrm>
        </p:spPr>
        <p:txBody>
          <a:bodyPr/>
          <a:lstStyle/>
          <a:p>
            <a:r>
              <a:rPr lang="en-US"/>
              <a:t>Click icon to add picture</a:t>
            </a:r>
          </a:p>
        </p:txBody>
      </p:sp>
      <p:sp>
        <p:nvSpPr>
          <p:cNvPr id="9" name="Title 1">
            <a:extLst>
              <a:ext uri="{FF2B5EF4-FFF2-40B4-BE49-F238E27FC236}">
                <a16:creationId xmlns:a16="http://schemas.microsoft.com/office/drawing/2014/main" id="{41ABDE9B-9C09-D435-851D-638220FC24D1}"/>
              </a:ext>
            </a:extLst>
          </p:cNvPr>
          <p:cNvSpPr>
            <a:spLocks noGrp="1"/>
          </p:cNvSpPr>
          <p:nvPr>
            <p:ph type="title"/>
          </p:nvPr>
        </p:nvSpPr>
        <p:spPr>
          <a:xfrm>
            <a:off x="289559" y="225426"/>
            <a:ext cx="9794237" cy="854074"/>
          </a:xfrm>
        </p:spPr>
        <p:txBody>
          <a:body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4D1E970B-7F73-EC18-488E-F4C2B58F89B5}"/>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6A31C9-3EA7-C89F-2E85-6DEC40724A3E}"/>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3458E44-B381-9C32-E21B-6D9FC14B2E75}"/>
              </a:ext>
            </a:extLst>
          </p:cNvPr>
          <p:cNvSpPr>
            <a:spLocks noGrp="1"/>
          </p:cNvSpPr>
          <p:nvPr>
            <p:ph idx="1"/>
          </p:nvPr>
        </p:nvSpPr>
        <p:spPr>
          <a:xfrm>
            <a:off x="289559" y="1079500"/>
            <a:ext cx="9792287" cy="1515654"/>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9826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islaid_3fotoga_pildiallkirjaga">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3" name="Picture Placeholder 8">
            <a:extLst>
              <a:ext uri="{FF2B5EF4-FFF2-40B4-BE49-F238E27FC236}">
                <a16:creationId xmlns:a16="http://schemas.microsoft.com/office/drawing/2014/main" id="{0E319F47-11BD-871A-548D-1E7B49ED929F}"/>
              </a:ext>
            </a:extLst>
          </p:cNvPr>
          <p:cNvSpPr>
            <a:spLocks noGrp="1"/>
          </p:cNvSpPr>
          <p:nvPr>
            <p:ph type="pic" sz="quarter" idx="11"/>
          </p:nvPr>
        </p:nvSpPr>
        <p:spPr>
          <a:xfrm>
            <a:off x="324223" y="2781299"/>
            <a:ext cx="3754437" cy="3588503"/>
          </a:xfrm>
        </p:spPr>
        <p:txBody>
          <a:bodyPr/>
          <a:lstStyle/>
          <a:p>
            <a:r>
              <a:rPr lang="en-US"/>
              <a:t>Click icon to add picture</a:t>
            </a:r>
          </a:p>
        </p:txBody>
      </p:sp>
      <p:sp>
        <p:nvSpPr>
          <p:cNvPr id="6" name="Picture Placeholder 8">
            <a:extLst>
              <a:ext uri="{FF2B5EF4-FFF2-40B4-BE49-F238E27FC236}">
                <a16:creationId xmlns:a16="http://schemas.microsoft.com/office/drawing/2014/main" id="{08064127-4451-77B3-11E7-7F6D086BF990}"/>
              </a:ext>
            </a:extLst>
          </p:cNvPr>
          <p:cNvSpPr>
            <a:spLocks noGrp="1"/>
          </p:cNvSpPr>
          <p:nvPr>
            <p:ph type="pic" sz="quarter" idx="12"/>
          </p:nvPr>
        </p:nvSpPr>
        <p:spPr>
          <a:xfrm>
            <a:off x="4200898" y="2781299"/>
            <a:ext cx="3754437" cy="3588503"/>
          </a:xfrm>
        </p:spPr>
        <p:txBody>
          <a:bodyPr/>
          <a:lstStyle/>
          <a:p>
            <a:r>
              <a:rPr lang="en-US"/>
              <a:t>Click icon to add picture</a:t>
            </a:r>
          </a:p>
        </p:txBody>
      </p:sp>
      <p:sp>
        <p:nvSpPr>
          <p:cNvPr id="8" name="Picture Placeholder 8">
            <a:extLst>
              <a:ext uri="{FF2B5EF4-FFF2-40B4-BE49-F238E27FC236}">
                <a16:creationId xmlns:a16="http://schemas.microsoft.com/office/drawing/2014/main" id="{CAF161FC-C44B-A9D7-45F0-36C86A186355}"/>
              </a:ext>
            </a:extLst>
          </p:cNvPr>
          <p:cNvSpPr>
            <a:spLocks noGrp="1"/>
          </p:cNvSpPr>
          <p:nvPr>
            <p:ph type="pic" sz="quarter" idx="13"/>
          </p:nvPr>
        </p:nvSpPr>
        <p:spPr>
          <a:xfrm>
            <a:off x="8077574" y="2781299"/>
            <a:ext cx="3754437" cy="3588503"/>
          </a:xfrm>
        </p:spPr>
        <p:txBody>
          <a:bodyPr/>
          <a:lstStyle/>
          <a:p>
            <a:r>
              <a:rPr lang="en-US"/>
              <a:t>Click icon to add picture</a:t>
            </a:r>
          </a:p>
        </p:txBody>
      </p:sp>
      <p:sp>
        <p:nvSpPr>
          <p:cNvPr id="9" name="Title 1">
            <a:extLst>
              <a:ext uri="{FF2B5EF4-FFF2-40B4-BE49-F238E27FC236}">
                <a16:creationId xmlns:a16="http://schemas.microsoft.com/office/drawing/2014/main" id="{41ABDE9B-9C09-D435-851D-638220FC24D1}"/>
              </a:ext>
            </a:extLst>
          </p:cNvPr>
          <p:cNvSpPr>
            <a:spLocks noGrp="1"/>
          </p:cNvSpPr>
          <p:nvPr>
            <p:ph type="title"/>
          </p:nvPr>
        </p:nvSpPr>
        <p:spPr>
          <a:xfrm>
            <a:off x="289559" y="225426"/>
            <a:ext cx="9794237" cy="1216932"/>
          </a:xfrm>
        </p:spPr>
        <p:txBody>
          <a:body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4D1E970B-7F73-EC18-488E-F4C2B58F89B5}"/>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6A31C9-3EA7-C89F-2E85-6DEC40724A3E}"/>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3458E44-B381-9C32-E21B-6D9FC14B2E75}"/>
              </a:ext>
            </a:extLst>
          </p:cNvPr>
          <p:cNvSpPr>
            <a:spLocks noGrp="1"/>
          </p:cNvSpPr>
          <p:nvPr>
            <p:ph idx="1"/>
          </p:nvPr>
        </p:nvSpPr>
        <p:spPr>
          <a:xfrm>
            <a:off x="289559" y="1555422"/>
            <a:ext cx="9792287" cy="1039731"/>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2">
            <a:extLst>
              <a:ext uri="{FF2B5EF4-FFF2-40B4-BE49-F238E27FC236}">
                <a16:creationId xmlns:a16="http://schemas.microsoft.com/office/drawing/2014/main" id="{38EA686D-DD6A-AD0D-D843-E0A96955058F}"/>
              </a:ext>
            </a:extLst>
          </p:cNvPr>
          <p:cNvSpPr>
            <a:spLocks noGrp="1"/>
          </p:cNvSpPr>
          <p:nvPr>
            <p:ph idx="14"/>
          </p:nvPr>
        </p:nvSpPr>
        <p:spPr>
          <a:xfrm>
            <a:off x="324223" y="6369802"/>
            <a:ext cx="3769935" cy="262771"/>
          </a:xfrm>
        </p:spPr>
        <p:txBody>
          <a:bodyPr lIns="0" anchor="b"/>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2C107E35-1200-7722-F669-E204F4C211F3}"/>
              </a:ext>
            </a:extLst>
          </p:cNvPr>
          <p:cNvSpPr>
            <a:spLocks noGrp="1"/>
          </p:cNvSpPr>
          <p:nvPr>
            <p:ph idx="15"/>
          </p:nvPr>
        </p:nvSpPr>
        <p:spPr>
          <a:xfrm>
            <a:off x="4200898" y="6369802"/>
            <a:ext cx="3775586" cy="262771"/>
          </a:xfrm>
        </p:spPr>
        <p:txBody>
          <a:bodyPr lIns="0" anchor="b"/>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DD949B4D-98A8-4B9F-AE64-5D1186D442C2}"/>
              </a:ext>
            </a:extLst>
          </p:cNvPr>
          <p:cNvSpPr>
            <a:spLocks noGrp="1"/>
          </p:cNvSpPr>
          <p:nvPr>
            <p:ph idx="16"/>
          </p:nvPr>
        </p:nvSpPr>
        <p:spPr>
          <a:xfrm>
            <a:off x="8077573" y="6369802"/>
            <a:ext cx="3754436" cy="262771"/>
          </a:xfrm>
        </p:spPr>
        <p:txBody>
          <a:bodyPr lIns="0" anchor="b"/>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8743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islaid_4fotot">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2767035" cy="3127376"/>
          </a:xfrm>
        </p:spPr>
        <p:txBody>
          <a:bodyPr/>
          <a:lstStyle/>
          <a:p>
            <a:r>
              <a:rPr lang="en-US"/>
              <a:t>Click icon to add picture</a:t>
            </a:r>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8">
            <a:extLst>
              <a:ext uri="{FF2B5EF4-FFF2-40B4-BE49-F238E27FC236}">
                <a16:creationId xmlns:a16="http://schemas.microsoft.com/office/drawing/2014/main" id="{472DCC0F-7BA1-813C-6C2F-592792AD8880}"/>
              </a:ext>
            </a:extLst>
          </p:cNvPr>
          <p:cNvSpPr>
            <a:spLocks noGrp="1"/>
          </p:cNvSpPr>
          <p:nvPr>
            <p:ph type="pic" sz="quarter" idx="12"/>
          </p:nvPr>
        </p:nvSpPr>
        <p:spPr>
          <a:xfrm>
            <a:off x="9085321" y="225425"/>
            <a:ext cx="2767035" cy="3127376"/>
          </a:xfrm>
        </p:spPr>
        <p:txBody>
          <a:bodyPr/>
          <a:lstStyle/>
          <a:p>
            <a:r>
              <a:rPr lang="en-US"/>
              <a:t>Click icon to add picture</a:t>
            </a:r>
          </a:p>
        </p:txBody>
      </p:sp>
      <p:sp>
        <p:nvSpPr>
          <p:cNvPr id="17" name="Picture Placeholder 8">
            <a:extLst>
              <a:ext uri="{FF2B5EF4-FFF2-40B4-BE49-F238E27FC236}">
                <a16:creationId xmlns:a16="http://schemas.microsoft.com/office/drawing/2014/main" id="{5323BFAC-39FF-0EF7-9090-0F340DF7DC79}"/>
              </a:ext>
            </a:extLst>
          </p:cNvPr>
          <p:cNvSpPr>
            <a:spLocks noGrp="1"/>
          </p:cNvSpPr>
          <p:nvPr>
            <p:ph type="pic" sz="quarter" idx="13"/>
          </p:nvPr>
        </p:nvSpPr>
        <p:spPr>
          <a:xfrm>
            <a:off x="6185367" y="3491139"/>
            <a:ext cx="2767035" cy="3127376"/>
          </a:xfrm>
        </p:spPr>
        <p:txBody>
          <a:bodyPr/>
          <a:lstStyle/>
          <a:p>
            <a:r>
              <a:rPr lang="en-US"/>
              <a:t>Click icon to add picture</a:t>
            </a:r>
          </a:p>
        </p:txBody>
      </p:sp>
      <p:sp>
        <p:nvSpPr>
          <p:cNvPr id="18" name="Picture Placeholder 8">
            <a:extLst>
              <a:ext uri="{FF2B5EF4-FFF2-40B4-BE49-F238E27FC236}">
                <a16:creationId xmlns:a16="http://schemas.microsoft.com/office/drawing/2014/main" id="{806A5770-B070-74CC-8C5A-93D5ED8BBF6D}"/>
              </a:ext>
            </a:extLst>
          </p:cNvPr>
          <p:cNvSpPr>
            <a:spLocks noGrp="1"/>
          </p:cNvSpPr>
          <p:nvPr>
            <p:ph type="pic" sz="quarter" idx="14"/>
          </p:nvPr>
        </p:nvSpPr>
        <p:spPr>
          <a:xfrm>
            <a:off x="9085321" y="3491139"/>
            <a:ext cx="2767035" cy="3127376"/>
          </a:xfrm>
        </p:spPr>
        <p:txBody>
          <a:bodyPr/>
          <a:lstStyle/>
          <a:p>
            <a:r>
              <a:rPr lang="en-US"/>
              <a:t>Click icon to add picture</a:t>
            </a:r>
          </a:p>
        </p:txBody>
      </p:sp>
      <p:sp>
        <p:nvSpPr>
          <p:cNvPr id="3" name="Text Placeholder 8">
            <a:extLst>
              <a:ext uri="{FF2B5EF4-FFF2-40B4-BE49-F238E27FC236}">
                <a16:creationId xmlns:a16="http://schemas.microsoft.com/office/drawing/2014/main" id="{1DF4531F-5BA4-0D70-C526-1472D346518D}"/>
              </a:ext>
            </a:extLst>
          </p:cNvPr>
          <p:cNvSpPr>
            <a:spLocks noGrp="1"/>
          </p:cNvSpPr>
          <p:nvPr>
            <p:ph type="body" sz="quarter" idx="10"/>
          </p:nvPr>
        </p:nvSpPr>
        <p:spPr>
          <a:xfrm>
            <a:off x="288926" y="2892425"/>
            <a:ext cx="5685156" cy="37401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1106875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islaid_4fotot_pildiallkirja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2767035" cy="2917410"/>
          </a:xfrm>
        </p:spPr>
        <p:txBody>
          <a:bodyPr/>
          <a:lstStyle/>
          <a:p>
            <a:r>
              <a:rPr lang="en-US"/>
              <a:t>Click icon to add picture</a:t>
            </a:r>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8">
            <a:extLst>
              <a:ext uri="{FF2B5EF4-FFF2-40B4-BE49-F238E27FC236}">
                <a16:creationId xmlns:a16="http://schemas.microsoft.com/office/drawing/2014/main" id="{472DCC0F-7BA1-813C-6C2F-592792AD8880}"/>
              </a:ext>
            </a:extLst>
          </p:cNvPr>
          <p:cNvSpPr>
            <a:spLocks noGrp="1"/>
          </p:cNvSpPr>
          <p:nvPr>
            <p:ph type="pic" sz="quarter" idx="12"/>
          </p:nvPr>
        </p:nvSpPr>
        <p:spPr>
          <a:xfrm>
            <a:off x="9085321" y="225425"/>
            <a:ext cx="2767035" cy="2917410"/>
          </a:xfrm>
        </p:spPr>
        <p:txBody>
          <a:bodyPr/>
          <a:lstStyle/>
          <a:p>
            <a:r>
              <a:rPr lang="en-US"/>
              <a:t>Click icon to add picture</a:t>
            </a:r>
          </a:p>
        </p:txBody>
      </p:sp>
      <p:sp>
        <p:nvSpPr>
          <p:cNvPr id="17" name="Picture Placeholder 8">
            <a:extLst>
              <a:ext uri="{FF2B5EF4-FFF2-40B4-BE49-F238E27FC236}">
                <a16:creationId xmlns:a16="http://schemas.microsoft.com/office/drawing/2014/main" id="{5323BFAC-39FF-0EF7-9090-0F340DF7DC79}"/>
              </a:ext>
            </a:extLst>
          </p:cNvPr>
          <p:cNvSpPr>
            <a:spLocks noGrp="1"/>
          </p:cNvSpPr>
          <p:nvPr>
            <p:ph type="pic" sz="quarter" idx="13"/>
          </p:nvPr>
        </p:nvSpPr>
        <p:spPr>
          <a:xfrm>
            <a:off x="6185367" y="3491139"/>
            <a:ext cx="2767035" cy="2917410"/>
          </a:xfrm>
        </p:spPr>
        <p:txBody>
          <a:bodyPr/>
          <a:lstStyle/>
          <a:p>
            <a:r>
              <a:rPr lang="en-US"/>
              <a:t>Click icon to add picture</a:t>
            </a:r>
          </a:p>
        </p:txBody>
      </p:sp>
      <p:sp>
        <p:nvSpPr>
          <p:cNvPr id="18" name="Picture Placeholder 8">
            <a:extLst>
              <a:ext uri="{FF2B5EF4-FFF2-40B4-BE49-F238E27FC236}">
                <a16:creationId xmlns:a16="http://schemas.microsoft.com/office/drawing/2014/main" id="{806A5770-B070-74CC-8C5A-93D5ED8BBF6D}"/>
              </a:ext>
            </a:extLst>
          </p:cNvPr>
          <p:cNvSpPr>
            <a:spLocks noGrp="1"/>
          </p:cNvSpPr>
          <p:nvPr>
            <p:ph type="pic" sz="quarter" idx="14"/>
          </p:nvPr>
        </p:nvSpPr>
        <p:spPr>
          <a:xfrm>
            <a:off x="9085321" y="3491139"/>
            <a:ext cx="2767035" cy="2917410"/>
          </a:xfrm>
        </p:spPr>
        <p:txBody>
          <a:bodyPr/>
          <a:lstStyle/>
          <a:p>
            <a:r>
              <a:rPr lang="en-US"/>
              <a:t>Click icon to add picture</a:t>
            </a:r>
          </a:p>
        </p:txBody>
      </p:sp>
      <p:sp>
        <p:nvSpPr>
          <p:cNvPr id="4" name="Content Placeholder 2">
            <a:extLst>
              <a:ext uri="{FF2B5EF4-FFF2-40B4-BE49-F238E27FC236}">
                <a16:creationId xmlns:a16="http://schemas.microsoft.com/office/drawing/2014/main" id="{A1395BED-20EB-856A-323F-235C9B592C8F}"/>
              </a:ext>
            </a:extLst>
          </p:cNvPr>
          <p:cNvSpPr>
            <a:spLocks noGrp="1"/>
          </p:cNvSpPr>
          <p:nvPr>
            <p:ph idx="1"/>
          </p:nvPr>
        </p:nvSpPr>
        <p:spPr>
          <a:xfrm>
            <a:off x="289559" y="2892830"/>
            <a:ext cx="5691020" cy="3739744"/>
          </a:xfrm>
        </p:spPr>
        <p:txBody>
          <a:bodyPr tIns="0" bIns="0" anchor="t" anchorCtr="0">
            <a:noAutofit/>
          </a:bodyPr>
          <a:lstStyle>
            <a:lvl1pPr marL="0" indent="0">
              <a:buFont typeface="Arial" panose="020B0604020202020204" pitchFamily="34" charset="0"/>
              <a:buNone/>
              <a:defRPr sz="1800"/>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F6E6648F-BF70-74DD-B238-5C5EAD6A1425}"/>
              </a:ext>
            </a:extLst>
          </p:cNvPr>
          <p:cNvSpPr>
            <a:spLocks noGrp="1"/>
          </p:cNvSpPr>
          <p:nvPr>
            <p:ph idx="15"/>
          </p:nvPr>
        </p:nvSpPr>
        <p:spPr>
          <a:xfrm>
            <a:off x="6185368" y="6408549"/>
            <a:ext cx="2780178" cy="224024"/>
          </a:xfrm>
        </p:spPr>
        <p:txBody>
          <a:bodyPr lIns="0" anchor="b"/>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E96860CE-18AC-5149-5A12-B8C14314E1BF}"/>
              </a:ext>
            </a:extLst>
          </p:cNvPr>
          <p:cNvSpPr>
            <a:spLocks noGrp="1"/>
          </p:cNvSpPr>
          <p:nvPr>
            <p:ph idx="16"/>
          </p:nvPr>
        </p:nvSpPr>
        <p:spPr>
          <a:xfrm>
            <a:off x="9075802" y="6408549"/>
            <a:ext cx="2780178" cy="224024"/>
          </a:xfrm>
        </p:spPr>
        <p:txBody>
          <a:bodyPr lIns="0" anchor="b"/>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E6C37246-1C1C-3D25-A632-E91127A8967B}"/>
              </a:ext>
            </a:extLst>
          </p:cNvPr>
          <p:cNvSpPr>
            <a:spLocks noGrp="1"/>
          </p:cNvSpPr>
          <p:nvPr>
            <p:ph idx="17"/>
          </p:nvPr>
        </p:nvSpPr>
        <p:spPr>
          <a:xfrm>
            <a:off x="6185368" y="3153905"/>
            <a:ext cx="2780178" cy="224024"/>
          </a:xfrm>
        </p:spPr>
        <p:txBody>
          <a:bodyPr lIns="0" anchor="b"/>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157985BA-56BA-C841-4782-C74D3DA74553}"/>
              </a:ext>
            </a:extLst>
          </p:cNvPr>
          <p:cNvSpPr>
            <a:spLocks noGrp="1"/>
          </p:cNvSpPr>
          <p:nvPr>
            <p:ph idx="18"/>
          </p:nvPr>
        </p:nvSpPr>
        <p:spPr>
          <a:xfrm>
            <a:off x="9075802" y="3153905"/>
            <a:ext cx="2780178" cy="224024"/>
          </a:xfrm>
        </p:spPr>
        <p:txBody>
          <a:bodyPr lIns="0" anchor="b"/>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1622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graafika">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6" name="Chart Placeholder 15">
            <a:extLst>
              <a:ext uri="{FF2B5EF4-FFF2-40B4-BE49-F238E27FC236}">
                <a16:creationId xmlns:a16="http://schemas.microsoft.com/office/drawing/2014/main" id="{D431C72D-5817-4966-3947-EC09FC8E84D8}"/>
              </a:ext>
            </a:extLst>
          </p:cNvPr>
          <p:cNvSpPr>
            <a:spLocks noGrp="1"/>
          </p:cNvSpPr>
          <p:nvPr>
            <p:ph type="chart" sz="quarter" idx="11"/>
          </p:nvPr>
        </p:nvSpPr>
        <p:spPr>
          <a:xfrm>
            <a:off x="192088" y="1689100"/>
            <a:ext cx="11780837" cy="4484688"/>
          </a:xfrm>
        </p:spPr>
        <p:txBody>
          <a:bodyPr lIns="0"/>
          <a:lstStyle/>
          <a:p>
            <a:r>
              <a:rPr lang="en-US"/>
              <a:t>Click icon to add chart</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2913881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2000541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ealkiri_taustapildiga">
    <p:bg>
      <p:bgPr>
        <a:blipFill dpi="0"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2BA9F60-6B6B-6DA5-5B8D-1A8561CC3F40}"/>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E0AD9B-6A3F-0F19-205B-5CD9926759D6}"/>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87D47ECC-DBB4-0F7B-F0DE-5190D1ED9113}"/>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rgbClr val="F7F2E9"/>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4" name="Straight Connector 3">
            <a:extLst>
              <a:ext uri="{FF2B5EF4-FFF2-40B4-BE49-F238E27FC236}">
                <a16:creationId xmlns:a16="http://schemas.microsoft.com/office/drawing/2014/main" id="{4AB393D4-A522-CB75-9218-0EACF5010188}"/>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FD85583-4A68-BFFE-8087-C23C3BCEEE00}"/>
              </a:ext>
            </a:extLst>
          </p:cNvPr>
          <p:cNvSpPr>
            <a:spLocks noGrp="1"/>
          </p:cNvSpPr>
          <p:nvPr>
            <p:ph type="title"/>
          </p:nvPr>
        </p:nvSpPr>
        <p:spPr>
          <a:xfrm>
            <a:off x="289559" y="225426"/>
            <a:ext cx="7798724" cy="2077199"/>
          </a:xfrm>
        </p:spPr>
        <p:txBody>
          <a:bodyPr>
            <a:noAutofit/>
          </a:bodyPr>
          <a:lstStyle>
            <a:lvl1pPr>
              <a:defRPr>
                <a:solidFill>
                  <a:schemeClr val="bg1"/>
                </a:solidFill>
              </a:defRPr>
            </a:lvl1pPr>
          </a:lstStyle>
          <a:p>
            <a:r>
              <a:rPr lang="en-US"/>
              <a:t>Click to edit Master title style</a:t>
            </a:r>
            <a:endParaRPr lang="en-US" dirty="0"/>
          </a:p>
        </p:txBody>
      </p:sp>
      <p:sp>
        <p:nvSpPr>
          <p:cNvPr id="13" name="Date Placeholder 3">
            <a:extLst>
              <a:ext uri="{FF2B5EF4-FFF2-40B4-BE49-F238E27FC236}">
                <a16:creationId xmlns:a16="http://schemas.microsoft.com/office/drawing/2014/main" id="{05F131C7-06B7-0ECE-BAEC-1B47E4422B94}"/>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fld id="{0D925152-5ECB-4EDB-A667-5573B122E0DC}" type="datetime1">
              <a:rPr lang="et-EE" smtClean="0"/>
              <a:t>30.10.2024</a:t>
            </a:fld>
            <a:endParaRPr lang="en-EE"/>
          </a:p>
        </p:txBody>
      </p:sp>
      <p:sp>
        <p:nvSpPr>
          <p:cNvPr id="3" name="Text Placeholder 12">
            <a:extLst>
              <a:ext uri="{FF2B5EF4-FFF2-40B4-BE49-F238E27FC236}">
                <a16:creationId xmlns:a16="http://schemas.microsoft.com/office/drawing/2014/main" id="{706C7A9B-FFE5-B002-0AB8-B8A06D048493}"/>
              </a:ext>
            </a:extLst>
          </p:cNvPr>
          <p:cNvSpPr>
            <a:spLocks noGrp="1"/>
          </p:cNvSpPr>
          <p:nvPr>
            <p:ph type="body" sz="quarter" idx="10"/>
          </p:nvPr>
        </p:nvSpPr>
        <p:spPr>
          <a:xfrm>
            <a:off x="289560" y="3119121"/>
            <a:ext cx="7790816" cy="2915920"/>
          </a:xfrm>
        </p:spPr>
        <p:txBody>
          <a:bodyPr anchor="b"/>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3837820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d_beež">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hasCustomPrompt="1"/>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r>
              <a:rPr lang="en-EE"/>
              <a:t>Kui kasutad taustavärviga slaidi logode näitamiseks jälgi, et kõik logod oleks läbipaistva taustaga!</a:t>
            </a:r>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505599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fograafika - 2 graafikut">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6" name="Chart Placeholder 15">
            <a:extLst>
              <a:ext uri="{FF2B5EF4-FFF2-40B4-BE49-F238E27FC236}">
                <a16:creationId xmlns:a16="http://schemas.microsoft.com/office/drawing/2014/main" id="{D431C72D-5817-4966-3947-EC09FC8E84D8}"/>
              </a:ext>
            </a:extLst>
          </p:cNvPr>
          <p:cNvSpPr>
            <a:spLocks noGrp="1"/>
          </p:cNvSpPr>
          <p:nvPr>
            <p:ph type="chart" sz="quarter" idx="11"/>
          </p:nvPr>
        </p:nvSpPr>
        <p:spPr>
          <a:xfrm>
            <a:off x="192089" y="1689100"/>
            <a:ext cx="5776450" cy="4484688"/>
          </a:xfrm>
        </p:spPr>
        <p:txBody>
          <a:bodyPr lIns="0"/>
          <a:lstStyle/>
          <a:p>
            <a:r>
              <a:rPr lang="en-US"/>
              <a:t>Click icon to add chart</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3" name="Chart Placeholder 15">
            <a:extLst>
              <a:ext uri="{FF2B5EF4-FFF2-40B4-BE49-F238E27FC236}">
                <a16:creationId xmlns:a16="http://schemas.microsoft.com/office/drawing/2014/main" id="{5CEBBEBA-BB6A-526D-7553-5FDE896B2291}"/>
              </a:ext>
            </a:extLst>
          </p:cNvPr>
          <p:cNvSpPr>
            <a:spLocks noGrp="1"/>
          </p:cNvSpPr>
          <p:nvPr>
            <p:ph type="chart" sz="quarter" idx="12"/>
          </p:nvPr>
        </p:nvSpPr>
        <p:spPr>
          <a:xfrm>
            <a:off x="6177253" y="1689100"/>
            <a:ext cx="5776450" cy="4484688"/>
          </a:xfrm>
        </p:spPr>
        <p:txBody>
          <a:bodyPr lIns="0"/>
          <a:lstStyle/>
          <a:p>
            <a:r>
              <a:rPr lang="en-US"/>
              <a:t>Click icon to add chart</a:t>
            </a:r>
            <a:endParaRPr lang="en-EE"/>
          </a:p>
        </p:txBody>
      </p:sp>
    </p:spTree>
    <p:extLst>
      <p:ext uri="{BB962C8B-B14F-4D97-AF65-F5344CB8AC3E}">
        <p14:creationId xmlns:p14="http://schemas.microsoft.com/office/powerpoint/2010/main" val="2488950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joonised SmartArt">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6" name="SmartArt Placeholder 5">
            <a:extLst>
              <a:ext uri="{FF2B5EF4-FFF2-40B4-BE49-F238E27FC236}">
                <a16:creationId xmlns:a16="http://schemas.microsoft.com/office/drawing/2014/main" id="{EBBFF118-DA3E-3986-2D10-A508A1742FBE}"/>
              </a:ext>
            </a:extLst>
          </p:cNvPr>
          <p:cNvSpPr>
            <a:spLocks noGrp="1"/>
          </p:cNvSpPr>
          <p:nvPr>
            <p:ph type="dgm" sz="quarter" idx="11"/>
          </p:nvPr>
        </p:nvSpPr>
        <p:spPr>
          <a:xfrm>
            <a:off x="192088" y="1689100"/>
            <a:ext cx="11780837" cy="4395788"/>
          </a:xfrm>
        </p:spPr>
        <p:txBody>
          <a:bodyPr lIns="0"/>
          <a:lstStyle/>
          <a:p>
            <a:r>
              <a:rPr lang="en-US"/>
              <a:t>Click icon to add SmartArt graphic</a:t>
            </a:r>
            <a:endParaRPr lang="en-EE"/>
          </a:p>
        </p:txBody>
      </p:sp>
    </p:spTree>
    <p:extLst>
      <p:ext uri="{BB962C8B-B14F-4D97-AF65-F5344CB8AC3E}">
        <p14:creationId xmlns:p14="http://schemas.microsoft.com/office/powerpoint/2010/main" val="3186213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el+graafik">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US"/>
              <a:t>Click to edit Master title style</a:t>
            </a:r>
            <a:endParaRPr lang="en-US" dirty="0"/>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4" name="Table Placeholder 3">
            <a:extLst>
              <a:ext uri="{FF2B5EF4-FFF2-40B4-BE49-F238E27FC236}">
                <a16:creationId xmlns:a16="http://schemas.microsoft.com/office/drawing/2014/main" id="{B77DDD13-3432-81C7-184B-836D8B1209AE}"/>
              </a:ext>
            </a:extLst>
          </p:cNvPr>
          <p:cNvSpPr>
            <a:spLocks noGrp="1"/>
          </p:cNvSpPr>
          <p:nvPr>
            <p:ph type="tbl" sz="quarter" idx="11"/>
          </p:nvPr>
        </p:nvSpPr>
        <p:spPr>
          <a:xfrm>
            <a:off x="192088" y="2224995"/>
            <a:ext cx="5773283" cy="3836080"/>
          </a:xfrm>
        </p:spPr>
        <p:txBody>
          <a:bodyPr lIns="0"/>
          <a:lstStyle/>
          <a:p>
            <a:r>
              <a:rPr lang="en-US"/>
              <a:t>Click icon to add table</a:t>
            </a:r>
            <a:endParaRPr lang="en-EE"/>
          </a:p>
        </p:txBody>
      </p:sp>
      <p:sp>
        <p:nvSpPr>
          <p:cNvPr id="8" name="Chart Placeholder 7">
            <a:extLst>
              <a:ext uri="{FF2B5EF4-FFF2-40B4-BE49-F238E27FC236}">
                <a16:creationId xmlns:a16="http://schemas.microsoft.com/office/drawing/2014/main" id="{7B77D3BB-BA4E-F133-6D66-3F407A89A1BC}"/>
              </a:ext>
            </a:extLst>
          </p:cNvPr>
          <p:cNvSpPr>
            <a:spLocks noGrp="1"/>
          </p:cNvSpPr>
          <p:nvPr>
            <p:ph type="chart" sz="quarter" idx="12"/>
          </p:nvPr>
        </p:nvSpPr>
        <p:spPr>
          <a:xfrm>
            <a:off x="6226630" y="2226276"/>
            <a:ext cx="5773282" cy="3844324"/>
          </a:xfrm>
        </p:spPr>
        <p:txBody>
          <a:bodyPr lIns="0"/>
          <a:lstStyle/>
          <a:p>
            <a:r>
              <a:rPr lang="en-US"/>
              <a:t>Click icon to add chart</a:t>
            </a:r>
            <a:endParaRPr lang="en-EE"/>
          </a:p>
        </p:txBody>
      </p:sp>
      <p:sp>
        <p:nvSpPr>
          <p:cNvPr id="13" name="Content Placeholder 12">
            <a:extLst>
              <a:ext uri="{FF2B5EF4-FFF2-40B4-BE49-F238E27FC236}">
                <a16:creationId xmlns:a16="http://schemas.microsoft.com/office/drawing/2014/main" id="{5BDC37F8-2EC8-6814-7991-D623287AC5EF}"/>
              </a:ext>
            </a:extLst>
          </p:cNvPr>
          <p:cNvSpPr>
            <a:spLocks noGrp="1"/>
          </p:cNvSpPr>
          <p:nvPr>
            <p:ph sz="quarter" idx="13"/>
          </p:nvPr>
        </p:nvSpPr>
        <p:spPr>
          <a:xfrm>
            <a:off x="192088" y="1657262"/>
            <a:ext cx="5773737" cy="434975"/>
          </a:xfrm>
        </p:spPr>
        <p:txBody>
          <a:bodyPr lIns="0" anchor="t">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5" name="Content Placeholder 12">
            <a:extLst>
              <a:ext uri="{FF2B5EF4-FFF2-40B4-BE49-F238E27FC236}">
                <a16:creationId xmlns:a16="http://schemas.microsoft.com/office/drawing/2014/main" id="{443F4583-E18E-AE29-20DC-609A3017AA44}"/>
              </a:ext>
            </a:extLst>
          </p:cNvPr>
          <p:cNvSpPr>
            <a:spLocks noGrp="1"/>
          </p:cNvSpPr>
          <p:nvPr>
            <p:ph sz="quarter" idx="14"/>
          </p:nvPr>
        </p:nvSpPr>
        <p:spPr>
          <a:xfrm>
            <a:off x="6209710" y="1657262"/>
            <a:ext cx="5773737" cy="434975"/>
          </a:xfrm>
        </p:spPr>
        <p:txBody>
          <a:bodyPr lIns="0" anchor="t">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cxnSp>
        <p:nvCxnSpPr>
          <p:cNvPr id="3" name="Straight Connector 2">
            <a:extLst>
              <a:ext uri="{FF2B5EF4-FFF2-40B4-BE49-F238E27FC236}">
                <a16:creationId xmlns:a16="http://schemas.microsoft.com/office/drawing/2014/main" id="{B63ADF8C-8500-9219-A71D-4C3324572FEE}"/>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8E32EBB-18D0-1825-F0A2-E08639272FAF}"/>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687308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tabel">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able Placeholder 7">
            <a:extLst>
              <a:ext uri="{FF2B5EF4-FFF2-40B4-BE49-F238E27FC236}">
                <a16:creationId xmlns:a16="http://schemas.microsoft.com/office/drawing/2014/main" id="{F28B4BFE-E463-7A04-C81A-3AE85714A86B}"/>
              </a:ext>
            </a:extLst>
          </p:cNvPr>
          <p:cNvSpPr>
            <a:spLocks noGrp="1"/>
          </p:cNvSpPr>
          <p:nvPr>
            <p:ph type="tbl" sz="quarter" idx="10"/>
          </p:nvPr>
        </p:nvSpPr>
        <p:spPr>
          <a:xfrm>
            <a:off x="6218238" y="225425"/>
            <a:ext cx="5634037" cy="6407150"/>
          </a:xfrm>
        </p:spPr>
        <p:txBody>
          <a:bodyPr/>
          <a:lstStyle/>
          <a:p>
            <a:r>
              <a:rPr lang="en-US"/>
              <a:t>Click icon to add table</a:t>
            </a:r>
            <a:endParaRPr lang="en-EE"/>
          </a:p>
        </p:txBody>
      </p:sp>
      <p:sp>
        <p:nvSpPr>
          <p:cNvPr id="4" name="Content Placeholder 2">
            <a:extLst>
              <a:ext uri="{FF2B5EF4-FFF2-40B4-BE49-F238E27FC236}">
                <a16:creationId xmlns:a16="http://schemas.microsoft.com/office/drawing/2014/main" id="{C1E00E36-0A11-B950-1C1F-C41B655C1CCC}"/>
              </a:ext>
            </a:extLst>
          </p:cNvPr>
          <p:cNvSpPr>
            <a:spLocks noGrp="1"/>
          </p:cNvSpPr>
          <p:nvPr>
            <p:ph idx="1"/>
          </p:nvPr>
        </p:nvSpPr>
        <p:spPr>
          <a:xfrm>
            <a:off x="289559" y="2892830"/>
            <a:ext cx="5691020" cy="3739744"/>
          </a:xfrm>
        </p:spPr>
        <p:txBody>
          <a:bodyPr tIns="0" bIns="0" anchor="t" anchorCtr="0">
            <a:noAutofit/>
          </a:bodyPr>
          <a:lstStyle>
            <a:lvl1pPr marL="0" indent="0">
              <a:buFont typeface="Arial" panose="020B0604020202020204" pitchFamily="34" charset="0"/>
              <a:buNone/>
              <a:defRPr sz="1800"/>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3912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o viide">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C1E00E36-0A11-B950-1C1F-C41B655C1CCC}"/>
              </a:ext>
            </a:extLst>
          </p:cNvPr>
          <p:cNvSpPr>
            <a:spLocks noGrp="1"/>
          </p:cNvSpPr>
          <p:nvPr>
            <p:ph idx="1"/>
          </p:nvPr>
        </p:nvSpPr>
        <p:spPr>
          <a:xfrm>
            <a:off x="289559" y="2892830"/>
            <a:ext cx="5691020" cy="3739744"/>
          </a:xfrm>
        </p:spPr>
        <p:txBody>
          <a:bodyPr tIns="0" bIns="0" anchor="t" anchorCtr="0">
            <a:noAutofit/>
          </a:bodyPr>
          <a:lstStyle>
            <a:lvl1pPr marL="0" indent="0">
              <a:buFont typeface="Arial" panose="020B0604020202020204" pitchFamily="34" charset="0"/>
              <a:buNone/>
              <a:defRPr sz="1800"/>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61891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graafik">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hart Placeholder 8">
            <a:extLst>
              <a:ext uri="{FF2B5EF4-FFF2-40B4-BE49-F238E27FC236}">
                <a16:creationId xmlns:a16="http://schemas.microsoft.com/office/drawing/2014/main" id="{B409C063-F1FE-D93B-1827-5BA6DF25EFFC}"/>
              </a:ext>
            </a:extLst>
          </p:cNvPr>
          <p:cNvSpPr>
            <a:spLocks noGrp="1"/>
          </p:cNvSpPr>
          <p:nvPr>
            <p:ph type="chart" sz="quarter" idx="11"/>
          </p:nvPr>
        </p:nvSpPr>
        <p:spPr>
          <a:xfrm>
            <a:off x="6218238" y="225425"/>
            <a:ext cx="5634037" cy="6407150"/>
          </a:xfrm>
        </p:spPr>
        <p:txBody>
          <a:bodyPr/>
          <a:lstStyle/>
          <a:p>
            <a:r>
              <a:rPr lang="en-US"/>
              <a:t>Click icon to add chart</a:t>
            </a:r>
            <a:endParaRPr lang="en-EE"/>
          </a:p>
        </p:txBody>
      </p:sp>
      <p:sp>
        <p:nvSpPr>
          <p:cNvPr id="3" name="Text Placeholder 8">
            <a:extLst>
              <a:ext uri="{FF2B5EF4-FFF2-40B4-BE49-F238E27FC236}">
                <a16:creationId xmlns:a16="http://schemas.microsoft.com/office/drawing/2014/main" id="{CB7A4DB2-8A0F-DB1A-29CD-E3F7C46E7B1F}"/>
              </a:ext>
            </a:extLst>
          </p:cNvPr>
          <p:cNvSpPr>
            <a:spLocks noGrp="1"/>
          </p:cNvSpPr>
          <p:nvPr>
            <p:ph type="body" sz="quarter" idx="10"/>
          </p:nvPr>
        </p:nvSpPr>
        <p:spPr>
          <a:xfrm>
            <a:off x="288926" y="2892425"/>
            <a:ext cx="5685156" cy="37401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2419735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õpuslaid">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790408" cy="2077199"/>
          </a:xfrm>
        </p:spPr>
        <p:txBody>
          <a:bodyPr>
            <a:noAutofit/>
          </a:bodyPr>
          <a:lstStyle/>
          <a:p>
            <a:r>
              <a:rPr lang="en-US"/>
              <a:t>Click to edit Master title style</a:t>
            </a:r>
            <a:endParaRPr lang="en-US" dirty="0"/>
          </a:p>
        </p:txBody>
      </p:sp>
      <p:sp>
        <p:nvSpPr>
          <p:cNvPr id="8" name="Freeform 5">
            <a:extLst>
              <a:ext uri="{FF2B5EF4-FFF2-40B4-BE49-F238E27FC236}">
                <a16:creationId xmlns:a16="http://schemas.microsoft.com/office/drawing/2014/main" id="{D4A785C0-3747-C136-50FF-4C8C2F009A06}"/>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cxnSp>
        <p:nvCxnSpPr>
          <p:cNvPr id="4" name="Straight Connector 3">
            <a:extLst>
              <a:ext uri="{FF2B5EF4-FFF2-40B4-BE49-F238E27FC236}">
                <a16:creationId xmlns:a16="http://schemas.microsoft.com/office/drawing/2014/main" id="{FDC78E36-630A-B2BA-EEC5-A40FFD6BE8C1}"/>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1A04B2-0DB9-C601-60AD-8DC179C474B1}"/>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FEDDD2-1D10-02BF-DF9F-B506C8BE9847}"/>
              </a:ext>
            </a:extLst>
          </p:cNvPr>
          <p:cNvCxnSpPr/>
          <p:nvPr userDrawn="1"/>
        </p:nvCxnSpPr>
        <p:spPr>
          <a:xfrm>
            <a:off x="818201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94EF67E7-0024-B4E9-B4F4-87F6826F64A6}"/>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accent1"/>
                </a:solidFill>
                <a:latin typeface="Inter" panose="02000503000000020004" pitchFamily="50" charset="0"/>
                <a:ea typeface="Inter" panose="02000503000000020004" pitchFamily="50" charset="0"/>
                <a:cs typeface="Inter" panose="02000503000000020004" pitchFamily="50" charset="0"/>
              </a:defRPr>
            </a:lvl1pPr>
          </a:lstStyle>
          <a:p>
            <a:fld id="{A6E12EBA-C58E-46EC-A232-27EB8D71648A}" type="datetime1">
              <a:rPr lang="et-EE" smtClean="0"/>
              <a:t>30.10.2024</a:t>
            </a:fld>
            <a:endParaRPr lang="en-EE"/>
          </a:p>
        </p:txBody>
      </p:sp>
      <p:sp>
        <p:nvSpPr>
          <p:cNvPr id="3" name="Text Placeholder 8">
            <a:extLst>
              <a:ext uri="{FF2B5EF4-FFF2-40B4-BE49-F238E27FC236}">
                <a16:creationId xmlns:a16="http://schemas.microsoft.com/office/drawing/2014/main" id="{8AE2B505-3104-0647-E38E-9D935F3C3129}"/>
              </a:ext>
            </a:extLst>
          </p:cNvPr>
          <p:cNvSpPr>
            <a:spLocks noGrp="1"/>
          </p:cNvSpPr>
          <p:nvPr>
            <p:ph type="body" sz="quarter" idx="10"/>
          </p:nvPr>
        </p:nvSpPr>
        <p:spPr>
          <a:xfrm>
            <a:off x="288925" y="2892425"/>
            <a:ext cx="7790371" cy="3122295"/>
          </a:xfrm>
        </p:spPr>
        <p:txBody>
          <a:bodyPr numCol="1"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232269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õpuslaid_fotol">
    <p:bg>
      <p:bgPr>
        <a:blipFill dpi="0"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790408" cy="2077199"/>
          </a:xfrm>
        </p:spPr>
        <p:txBody>
          <a:bodyPr>
            <a:noAutofit/>
          </a:bodyPr>
          <a:lstStyle>
            <a:lvl1pPr>
              <a:defRPr>
                <a:solidFill>
                  <a:schemeClr val="bg1"/>
                </a:solidFill>
              </a:defRPr>
            </a:lvl1pPr>
          </a:lstStyle>
          <a:p>
            <a:r>
              <a:rPr lang="en-US"/>
              <a:t>Click to edit Master title style</a:t>
            </a:r>
            <a:endParaRPr lang="en-US" dirty="0"/>
          </a:p>
        </p:txBody>
      </p:sp>
      <p:sp>
        <p:nvSpPr>
          <p:cNvPr id="8" name="Freeform 5">
            <a:extLst>
              <a:ext uri="{FF2B5EF4-FFF2-40B4-BE49-F238E27FC236}">
                <a16:creationId xmlns:a16="http://schemas.microsoft.com/office/drawing/2014/main" id="{D4A785C0-3747-C136-50FF-4C8C2F009A06}"/>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cxnSp>
        <p:nvCxnSpPr>
          <p:cNvPr id="4" name="Straight Connector 3">
            <a:extLst>
              <a:ext uri="{FF2B5EF4-FFF2-40B4-BE49-F238E27FC236}">
                <a16:creationId xmlns:a16="http://schemas.microsoft.com/office/drawing/2014/main" id="{FDC78E36-630A-B2BA-EEC5-A40FFD6BE8C1}"/>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1A04B2-0DB9-C601-60AD-8DC179C474B1}"/>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FEDDD2-1D10-02BF-DF9F-B506C8BE9847}"/>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94EF67E7-0024-B4E9-B4F4-87F6826F64A6}"/>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fld id="{CB8553B2-0423-413B-913A-7DAFACEB0A45}" type="datetime1">
              <a:rPr lang="et-EE" smtClean="0"/>
              <a:t>30.10.2024</a:t>
            </a:fld>
            <a:endParaRPr lang="en-EE"/>
          </a:p>
        </p:txBody>
      </p:sp>
      <p:sp>
        <p:nvSpPr>
          <p:cNvPr id="3" name="Text Placeholder 8">
            <a:extLst>
              <a:ext uri="{FF2B5EF4-FFF2-40B4-BE49-F238E27FC236}">
                <a16:creationId xmlns:a16="http://schemas.microsoft.com/office/drawing/2014/main" id="{8AE2B505-3104-0647-E38E-9D935F3C3129}"/>
              </a:ext>
            </a:extLst>
          </p:cNvPr>
          <p:cNvSpPr>
            <a:spLocks noGrp="1"/>
          </p:cNvSpPr>
          <p:nvPr>
            <p:ph type="body" sz="quarter" idx="10"/>
          </p:nvPr>
        </p:nvSpPr>
        <p:spPr>
          <a:xfrm>
            <a:off x="288925" y="2892425"/>
            <a:ext cx="7790371" cy="3122295"/>
          </a:xfrm>
        </p:spPr>
        <p:txBody>
          <a:bodyPr numCol="1" anchor="b"/>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4162462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ealkiri">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790408" cy="2077199"/>
          </a:xfrm>
        </p:spPr>
        <p:txBody>
          <a:bodyPr>
            <a:noAutofit/>
          </a:bodyPr>
          <a:lstStyle/>
          <a:p>
            <a:r>
              <a:rPr lang="en-GB" dirty="0"/>
              <a:t>Click to edit Master title style</a:t>
            </a:r>
            <a:endParaRPr lang="en-US" dirty="0"/>
          </a:p>
        </p:txBody>
      </p:sp>
      <p:sp>
        <p:nvSpPr>
          <p:cNvPr id="8" name="Freeform 5">
            <a:extLst>
              <a:ext uri="{FF2B5EF4-FFF2-40B4-BE49-F238E27FC236}">
                <a16:creationId xmlns:a16="http://schemas.microsoft.com/office/drawing/2014/main" id="{D4A785C0-3747-C136-50FF-4C8C2F009A06}"/>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cxnSp>
        <p:nvCxnSpPr>
          <p:cNvPr id="4" name="Straight Connector 3">
            <a:extLst>
              <a:ext uri="{FF2B5EF4-FFF2-40B4-BE49-F238E27FC236}">
                <a16:creationId xmlns:a16="http://schemas.microsoft.com/office/drawing/2014/main" id="{FDC78E36-630A-B2BA-EEC5-A40FFD6BE8C1}"/>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1A04B2-0DB9-C601-60AD-8DC179C474B1}"/>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FEDDD2-1D10-02BF-DF9F-B506C8BE9847}"/>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C9D55036-8613-E3BE-642F-A768877BF602}"/>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fld id="{40C01442-2145-4E72-90EA-F87E0948BAB9}" type="datetime1">
              <a:rPr lang="et-EE" smtClean="0"/>
              <a:t>30.10.2024</a:t>
            </a:fld>
            <a:endParaRPr lang="en-EE"/>
          </a:p>
        </p:txBody>
      </p:sp>
      <p:sp>
        <p:nvSpPr>
          <p:cNvPr id="18" name="Text Placeholder 16">
            <a:extLst>
              <a:ext uri="{FF2B5EF4-FFF2-40B4-BE49-F238E27FC236}">
                <a16:creationId xmlns:a16="http://schemas.microsoft.com/office/drawing/2014/main" id="{D21BACEF-C62F-BE74-C584-E068A83F55D2}"/>
              </a:ext>
            </a:extLst>
          </p:cNvPr>
          <p:cNvSpPr>
            <a:spLocks noGrp="1"/>
          </p:cNvSpPr>
          <p:nvPr>
            <p:ph type="body" sz="quarter" idx="11"/>
          </p:nvPr>
        </p:nvSpPr>
        <p:spPr>
          <a:xfrm>
            <a:off x="288925" y="3097213"/>
            <a:ext cx="7791450" cy="2889250"/>
          </a:xfrm>
        </p:spPr>
        <p:txBody>
          <a:bodyPr anchor="b"/>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729459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islai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270EDFA-C158-686E-367E-BC564B27B529}"/>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35DC60-A5DB-A64E-A4EC-E672980C1CD4}"/>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CFB8C2-E7A1-73AC-18EE-EE01C8D90216}"/>
              </a:ext>
            </a:extLst>
          </p:cNvPr>
          <p:cNvSpPr txBox="1"/>
          <p:nvPr userDrawn="1"/>
        </p:nvSpPr>
        <p:spPr>
          <a:xfrm>
            <a:off x="8004629" y="1574800"/>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
        <p:nvSpPr>
          <p:cNvPr id="5" name="Title 1">
            <a:extLst>
              <a:ext uri="{FF2B5EF4-FFF2-40B4-BE49-F238E27FC236}">
                <a16:creationId xmlns:a16="http://schemas.microsoft.com/office/drawing/2014/main" id="{C52DB878-9EC0-E2FB-C41E-056E1D439BD4}"/>
              </a:ext>
            </a:extLst>
          </p:cNvPr>
          <p:cNvSpPr>
            <a:spLocks noGrp="1"/>
          </p:cNvSpPr>
          <p:nvPr>
            <p:ph type="title"/>
          </p:nvPr>
        </p:nvSpPr>
        <p:spPr>
          <a:xfrm>
            <a:off x="289559" y="225426"/>
            <a:ext cx="8112759" cy="2077199"/>
          </a:xfrm>
        </p:spPr>
        <p:txBody>
          <a:bodyPr>
            <a:noAutofit/>
          </a:bodyPr>
          <a:lstStyle>
            <a:lvl1pPr>
              <a:defRPr>
                <a:solidFill>
                  <a:schemeClr val="accent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94C2471-4BAC-1CA1-F914-7C245491055C}"/>
              </a:ext>
            </a:extLst>
          </p:cNvPr>
          <p:cNvSpPr>
            <a:spLocks noGrp="1"/>
          </p:cNvSpPr>
          <p:nvPr>
            <p:ph type="sldNum" sz="quarter" idx="4"/>
          </p:nvPr>
        </p:nvSpPr>
        <p:spPr>
          <a:xfrm>
            <a:off x="9759147" y="6332449"/>
            <a:ext cx="2110480"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2" name="Text Placeholder 8">
            <a:extLst>
              <a:ext uri="{FF2B5EF4-FFF2-40B4-BE49-F238E27FC236}">
                <a16:creationId xmlns:a16="http://schemas.microsoft.com/office/drawing/2014/main" id="{1CF2C8FB-4660-6022-7B55-DC6EC9909438}"/>
              </a:ext>
            </a:extLst>
          </p:cNvPr>
          <p:cNvSpPr>
            <a:spLocks noGrp="1"/>
          </p:cNvSpPr>
          <p:nvPr>
            <p:ph type="body" sz="quarter" idx="10"/>
          </p:nvPr>
        </p:nvSpPr>
        <p:spPr>
          <a:xfrm>
            <a:off x="288925" y="2892425"/>
            <a:ext cx="9470219" cy="3740150"/>
          </a:xfrm>
        </p:spPr>
        <p:txBody>
          <a:bodyPr numCol="1"/>
          <a:lstStyle>
            <a:lvl1pPr marL="0" indent="0">
              <a:buNone/>
              <a:defRPr/>
            </a:lvl1pPr>
            <a:lvl2pPr marL="577850" indent="-252413">
              <a:tabLst/>
              <a:defRPr/>
            </a:lvl2pPr>
            <a:lvl3pPr marL="979488" indent="-261938">
              <a:tabLst>
                <a:tab pos="1147763" algn="l"/>
                <a:tab pos="1681163" algn="l"/>
              </a:tabLst>
              <a:defRPr/>
            </a:lvl3pPr>
            <a:lvl4pPr marL="1381125" indent="-261938">
              <a:tabLst>
                <a:tab pos="1279525" algn="l"/>
              </a:tabLst>
              <a:defRPr/>
            </a:lvl4pPr>
            <a:lvl5pPr marL="1960563" indent="-271463">
              <a:tabLst>
                <a:tab pos="1554163" algn="l"/>
                <a:tab pos="1679575" algn="l"/>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2356647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ealkiri_taustapildiga">
    <p:bg>
      <p:bgPr>
        <a:blipFill dpi="0"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2BA9F60-6B6B-6DA5-5B8D-1A8561CC3F40}"/>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E0AD9B-6A3F-0F19-205B-5CD9926759D6}"/>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87D47ECC-DBB4-0F7B-F0DE-5190D1ED9113}"/>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rgbClr val="F7F2E9"/>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4" name="Straight Connector 3">
            <a:extLst>
              <a:ext uri="{FF2B5EF4-FFF2-40B4-BE49-F238E27FC236}">
                <a16:creationId xmlns:a16="http://schemas.microsoft.com/office/drawing/2014/main" id="{4AB393D4-A522-CB75-9218-0EACF5010188}"/>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FD85583-4A68-BFFE-8087-C23C3BCEEE00}"/>
              </a:ext>
            </a:extLst>
          </p:cNvPr>
          <p:cNvSpPr>
            <a:spLocks noGrp="1"/>
          </p:cNvSpPr>
          <p:nvPr>
            <p:ph type="title"/>
          </p:nvPr>
        </p:nvSpPr>
        <p:spPr>
          <a:xfrm>
            <a:off x="289559" y="225426"/>
            <a:ext cx="7798724" cy="2077199"/>
          </a:xfrm>
        </p:spPr>
        <p:txBody>
          <a:bodyPr>
            <a:noAutofit/>
          </a:bodyPr>
          <a:lstStyle>
            <a:lvl1pPr>
              <a:defRPr>
                <a:solidFill>
                  <a:schemeClr val="bg1"/>
                </a:solidFill>
              </a:defRPr>
            </a:lvl1pPr>
          </a:lstStyle>
          <a:p>
            <a:r>
              <a:rPr lang="en-GB" dirty="0"/>
              <a:t>Click to edit Master title style</a:t>
            </a:r>
            <a:endParaRPr lang="en-US" dirty="0"/>
          </a:p>
        </p:txBody>
      </p:sp>
      <p:sp>
        <p:nvSpPr>
          <p:cNvPr id="13" name="Date Placeholder 3">
            <a:extLst>
              <a:ext uri="{FF2B5EF4-FFF2-40B4-BE49-F238E27FC236}">
                <a16:creationId xmlns:a16="http://schemas.microsoft.com/office/drawing/2014/main" id="{05F131C7-06B7-0ECE-BAEC-1B47E4422B94}"/>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fld id="{34D0B747-368D-4FB9-88A2-1E447E793761}" type="datetime1">
              <a:rPr lang="et-EE" smtClean="0"/>
              <a:t>30.10.2024</a:t>
            </a:fld>
            <a:endParaRPr lang="en-EE"/>
          </a:p>
        </p:txBody>
      </p:sp>
      <p:sp>
        <p:nvSpPr>
          <p:cNvPr id="3" name="Text Placeholder 12">
            <a:extLst>
              <a:ext uri="{FF2B5EF4-FFF2-40B4-BE49-F238E27FC236}">
                <a16:creationId xmlns:a16="http://schemas.microsoft.com/office/drawing/2014/main" id="{706C7A9B-FFE5-B002-0AB8-B8A06D048493}"/>
              </a:ext>
            </a:extLst>
          </p:cNvPr>
          <p:cNvSpPr>
            <a:spLocks noGrp="1"/>
          </p:cNvSpPr>
          <p:nvPr>
            <p:ph type="body" sz="quarter" idx="10"/>
          </p:nvPr>
        </p:nvSpPr>
        <p:spPr>
          <a:xfrm>
            <a:off x="289560" y="3119121"/>
            <a:ext cx="7790816" cy="2915920"/>
          </a:xfrm>
        </p:spPr>
        <p:txBody>
          <a:bodyPr anchor="b"/>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levely</a:t>
            </a:r>
            <a:endParaRPr lang="en-EE"/>
          </a:p>
        </p:txBody>
      </p:sp>
    </p:spTree>
    <p:extLst>
      <p:ext uri="{BB962C8B-B14F-4D97-AF65-F5344CB8AC3E}">
        <p14:creationId xmlns:p14="http://schemas.microsoft.com/office/powerpoint/2010/main" val="2845046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islai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270EDFA-C158-686E-367E-BC564B27B529}"/>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35DC60-A5DB-A64E-A4EC-E672980C1CD4}"/>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CFB8C2-E7A1-73AC-18EE-EE01C8D90216}"/>
              </a:ext>
            </a:extLst>
          </p:cNvPr>
          <p:cNvSpPr txBox="1"/>
          <p:nvPr userDrawn="1"/>
        </p:nvSpPr>
        <p:spPr>
          <a:xfrm>
            <a:off x="8004629" y="1574800"/>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
        <p:nvSpPr>
          <p:cNvPr id="5" name="Title 1">
            <a:extLst>
              <a:ext uri="{FF2B5EF4-FFF2-40B4-BE49-F238E27FC236}">
                <a16:creationId xmlns:a16="http://schemas.microsoft.com/office/drawing/2014/main" id="{C52DB878-9EC0-E2FB-C41E-056E1D439BD4}"/>
              </a:ext>
            </a:extLst>
          </p:cNvPr>
          <p:cNvSpPr>
            <a:spLocks noGrp="1"/>
          </p:cNvSpPr>
          <p:nvPr>
            <p:ph type="title"/>
          </p:nvPr>
        </p:nvSpPr>
        <p:spPr>
          <a:xfrm>
            <a:off x="289559" y="225426"/>
            <a:ext cx="8112759" cy="2077199"/>
          </a:xfrm>
        </p:spPr>
        <p:txBody>
          <a:bodyPr>
            <a:noAutofit/>
          </a:bodyPr>
          <a:lstStyle>
            <a:lvl1pPr>
              <a:defRPr>
                <a:solidFill>
                  <a:schemeClr val="bg1"/>
                </a:solidFill>
              </a:defRPr>
            </a:lvl1pPr>
          </a:lstStyle>
          <a:p>
            <a:r>
              <a:rPr lang="en-GB" dirty="0"/>
              <a:t>Click to edit Master title style</a:t>
            </a:r>
            <a:endParaRPr lang="en-US" dirty="0"/>
          </a:p>
        </p:txBody>
      </p:sp>
      <p:sp>
        <p:nvSpPr>
          <p:cNvPr id="6" name="Slide Number Placeholder 5">
            <a:extLst>
              <a:ext uri="{FF2B5EF4-FFF2-40B4-BE49-F238E27FC236}">
                <a16:creationId xmlns:a16="http://schemas.microsoft.com/office/drawing/2014/main" id="{994C2471-4BAC-1CA1-F914-7C245491055C}"/>
              </a:ext>
            </a:extLst>
          </p:cNvPr>
          <p:cNvSpPr>
            <a:spLocks noGrp="1"/>
          </p:cNvSpPr>
          <p:nvPr>
            <p:ph type="sldNum" sz="quarter" idx="4"/>
          </p:nvPr>
        </p:nvSpPr>
        <p:spPr>
          <a:xfrm>
            <a:off x="9759147" y="6332449"/>
            <a:ext cx="2110480"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2" name="Text Placeholder 8">
            <a:extLst>
              <a:ext uri="{FF2B5EF4-FFF2-40B4-BE49-F238E27FC236}">
                <a16:creationId xmlns:a16="http://schemas.microsoft.com/office/drawing/2014/main" id="{1CF2C8FB-4660-6022-7B55-DC6EC9909438}"/>
              </a:ext>
            </a:extLst>
          </p:cNvPr>
          <p:cNvSpPr>
            <a:spLocks noGrp="1"/>
          </p:cNvSpPr>
          <p:nvPr>
            <p:ph type="body" sz="quarter" idx="10"/>
          </p:nvPr>
        </p:nvSpPr>
        <p:spPr>
          <a:xfrm>
            <a:off x="288925" y="2892425"/>
            <a:ext cx="9470219" cy="3740150"/>
          </a:xfrm>
        </p:spPr>
        <p:txBody>
          <a:bodyPr numCol="1"/>
          <a:lstStyle>
            <a:lvl1pPr marL="0" indent="0">
              <a:buNone/>
              <a:defRPr/>
            </a:lvl1pPr>
            <a:lvl2pPr marL="577850" indent="-252413">
              <a:tabLst/>
              <a:defRPr/>
            </a:lvl2pPr>
            <a:lvl3pPr marL="979488" indent="-261938">
              <a:tabLst>
                <a:tab pos="1147763" algn="l"/>
                <a:tab pos="1681163" algn="l"/>
              </a:tabLst>
              <a:defRPr/>
            </a:lvl3pPr>
            <a:lvl4pPr marL="1381125" indent="-261938">
              <a:tabLst>
                <a:tab pos="1279525" algn="l"/>
              </a:tabLst>
              <a:defRPr/>
            </a:lvl4pPr>
            <a:lvl5pPr marL="1960563" indent="-271463">
              <a:tabLst>
                <a:tab pos="1554163" algn="l"/>
                <a:tab pos="1679575" algn="l"/>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339063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kstislaid_paljuteksti">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270EDFA-C158-686E-367E-BC564B27B529}"/>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35DC60-A5DB-A64E-A4EC-E672980C1CD4}"/>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CFB8C2-E7A1-73AC-18EE-EE01C8D90216}"/>
              </a:ext>
            </a:extLst>
          </p:cNvPr>
          <p:cNvSpPr txBox="1"/>
          <p:nvPr userDrawn="1"/>
        </p:nvSpPr>
        <p:spPr>
          <a:xfrm>
            <a:off x="8004629" y="1574800"/>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
        <p:nvSpPr>
          <p:cNvPr id="6" name="Slide Number Placeholder 5">
            <a:extLst>
              <a:ext uri="{FF2B5EF4-FFF2-40B4-BE49-F238E27FC236}">
                <a16:creationId xmlns:a16="http://schemas.microsoft.com/office/drawing/2014/main" id="{994C2471-4BAC-1CA1-F914-7C245491055C}"/>
              </a:ext>
            </a:extLst>
          </p:cNvPr>
          <p:cNvSpPr>
            <a:spLocks noGrp="1"/>
          </p:cNvSpPr>
          <p:nvPr>
            <p:ph type="sldNum" sz="quarter" idx="4"/>
          </p:nvPr>
        </p:nvSpPr>
        <p:spPr>
          <a:xfrm>
            <a:off x="9759147" y="6332449"/>
            <a:ext cx="2110480" cy="365125"/>
          </a:xfrm>
          <a:prstGeom prst="rect">
            <a:avLst/>
          </a:prstGeom>
        </p:spPr>
        <p:txBody>
          <a:bodyPr vert="horz" lIns="91440" tIns="45720" rIns="0" bIns="45720" rtlCol="0" anchor="b"/>
          <a:lstStyle>
            <a:lvl1pPr algn="r">
              <a:defRPr sz="800">
                <a:solidFill>
                  <a:srgbClr val="FFFFFF"/>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2" name="Text Placeholder 8">
            <a:extLst>
              <a:ext uri="{FF2B5EF4-FFF2-40B4-BE49-F238E27FC236}">
                <a16:creationId xmlns:a16="http://schemas.microsoft.com/office/drawing/2014/main" id="{1CF2C8FB-4660-6022-7B55-DC6EC9909438}"/>
              </a:ext>
            </a:extLst>
          </p:cNvPr>
          <p:cNvSpPr>
            <a:spLocks noGrp="1"/>
          </p:cNvSpPr>
          <p:nvPr>
            <p:ph type="body" sz="quarter" idx="10"/>
          </p:nvPr>
        </p:nvSpPr>
        <p:spPr>
          <a:xfrm>
            <a:off x="288925" y="400833"/>
            <a:ext cx="9470219" cy="6231742"/>
          </a:xfrm>
        </p:spPr>
        <p:txBody>
          <a:bodyPr numCol="1"/>
          <a:lstStyle>
            <a:lvl1pPr marL="0" indent="0">
              <a:buNone/>
              <a:defRPr/>
            </a:lvl1pPr>
            <a:lvl2pPr marL="577850" indent="-252413">
              <a:tabLst/>
              <a:defRPr/>
            </a:lvl2pPr>
            <a:lvl3pPr marL="979488" indent="-261938">
              <a:tabLst>
                <a:tab pos="1147763" algn="l"/>
                <a:tab pos="1681163" algn="l"/>
              </a:tabLst>
              <a:defRPr/>
            </a:lvl3pPr>
            <a:lvl4pPr marL="1381125" indent="-261938">
              <a:tabLst>
                <a:tab pos="1279525" algn="l"/>
              </a:tabLst>
              <a:defRPr/>
            </a:lvl4pPr>
            <a:lvl5pPr marL="1960563" indent="-271463">
              <a:tabLst>
                <a:tab pos="1554163" algn="l"/>
                <a:tab pos="1679575" algn="l"/>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436259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islaid_2veergu">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8031479" cy="2060575"/>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7270EDFA-C158-686E-367E-BC564B27B529}"/>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35DC60-A5DB-A64E-A4EC-E672980C1CD4}"/>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CFB8C2-E7A1-73AC-18EE-EE01C8D90216}"/>
              </a:ext>
            </a:extLst>
          </p:cNvPr>
          <p:cNvSpPr txBox="1"/>
          <p:nvPr userDrawn="1"/>
        </p:nvSpPr>
        <p:spPr>
          <a:xfrm>
            <a:off x="8004629" y="1574800"/>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
        <p:nvSpPr>
          <p:cNvPr id="9" name="Text Placeholder 8">
            <a:extLst>
              <a:ext uri="{FF2B5EF4-FFF2-40B4-BE49-F238E27FC236}">
                <a16:creationId xmlns:a16="http://schemas.microsoft.com/office/drawing/2014/main" id="{853BD3EC-3CA6-9AD3-D04D-008E9092A358}"/>
              </a:ext>
            </a:extLst>
          </p:cNvPr>
          <p:cNvSpPr>
            <a:spLocks noGrp="1"/>
          </p:cNvSpPr>
          <p:nvPr>
            <p:ph type="body" sz="quarter" idx="10"/>
          </p:nvPr>
        </p:nvSpPr>
        <p:spPr>
          <a:xfrm>
            <a:off x="288925" y="2892425"/>
            <a:ext cx="11580698" cy="3740150"/>
          </a:xfrm>
        </p:spPr>
        <p:txBody>
          <a:bodyPr numCol="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3" name="TextBox 2">
            <a:extLst>
              <a:ext uri="{FF2B5EF4-FFF2-40B4-BE49-F238E27FC236}">
                <a16:creationId xmlns:a16="http://schemas.microsoft.com/office/drawing/2014/main" id="{5591C744-33E6-1670-CB22-65435B468BE2}"/>
              </a:ext>
            </a:extLst>
          </p:cNvPr>
          <p:cNvSpPr txBox="1"/>
          <p:nvPr userDrawn="1"/>
        </p:nvSpPr>
        <p:spPr>
          <a:xfrm>
            <a:off x="11406433" y="6523348"/>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
        <p:nvSpPr>
          <p:cNvPr id="6" name="Slide Number Placeholder 5">
            <a:extLst>
              <a:ext uri="{FF2B5EF4-FFF2-40B4-BE49-F238E27FC236}">
                <a16:creationId xmlns:a16="http://schemas.microsoft.com/office/drawing/2014/main" id="{066F7576-ED7C-EF2F-56E9-75DD41DE2DAF}"/>
              </a:ext>
            </a:extLst>
          </p:cNvPr>
          <p:cNvSpPr>
            <a:spLocks noGrp="1"/>
          </p:cNvSpPr>
          <p:nvPr>
            <p:ph type="sldNum" sz="quarter" idx="4"/>
          </p:nvPr>
        </p:nvSpPr>
        <p:spPr>
          <a:xfrm>
            <a:off x="9260380" y="6332449"/>
            <a:ext cx="2609247"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5" name="TextBox 4">
            <a:extLst>
              <a:ext uri="{FF2B5EF4-FFF2-40B4-BE49-F238E27FC236}">
                <a16:creationId xmlns:a16="http://schemas.microsoft.com/office/drawing/2014/main" id="{586E041A-DE0C-5044-049A-39A399FF47FE}"/>
              </a:ext>
            </a:extLst>
          </p:cNvPr>
          <p:cNvSpPr txBox="1"/>
          <p:nvPr userDrawn="1"/>
        </p:nvSpPr>
        <p:spPr>
          <a:xfrm>
            <a:off x="11585542" y="6523348"/>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Tree>
    <p:extLst>
      <p:ext uri="{BB962C8B-B14F-4D97-AF65-F5344CB8AC3E}">
        <p14:creationId xmlns:p14="http://schemas.microsoft.com/office/powerpoint/2010/main" val="943386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ahepealkiri">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671101" cy="3203574"/>
          </a:xfrm>
        </p:spPr>
        <p:txBody>
          <a:bodyPr>
            <a:noAutofit/>
          </a:bodyPr>
          <a:lstStyle>
            <a:lvl1pPr>
              <a:defRPr sz="4800"/>
            </a:lvl1pPr>
          </a:lstStyle>
          <a:p>
            <a:r>
              <a:rPr lang="en-GB" dirty="0"/>
              <a:t>Click to edit Master title style</a:t>
            </a:r>
            <a:endParaRPr lang="en-US" dirty="0"/>
          </a:p>
        </p:txBody>
      </p:sp>
      <p:cxnSp>
        <p:nvCxnSpPr>
          <p:cNvPr id="4" name="Straight Connector 3">
            <a:extLst>
              <a:ext uri="{FF2B5EF4-FFF2-40B4-BE49-F238E27FC236}">
                <a16:creationId xmlns:a16="http://schemas.microsoft.com/office/drawing/2014/main" id="{CFE9E6A4-B336-301C-FAC1-445AB09DEC71}"/>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DB396F9-EFBC-D048-283C-932C4C3E25CA}"/>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CE8E789-B583-C321-C579-A2133DC7E6AD}"/>
              </a:ext>
            </a:extLst>
          </p:cNvPr>
          <p:cNvCxnSpPr/>
          <p:nvPr userDrawn="1"/>
        </p:nvCxnSpPr>
        <p:spPr>
          <a:xfrm>
            <a:off x="818201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8FE1868-A979-B143-25B0-7C55E6A763EA}"/>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583138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ahepealkiri_taustapildiga">
    <p:bg>
      <p:bgPr>
        <a:blipFill dpi="0"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671101" cy="3285472"/>
          </a:xfrm>
        </p:spPr>
        <p:txBody>
          <a:bodyPr/>
          <a:lstStyle>
            <a:lvl1pPr>
              <a:defRPr>
                <a:solidFill>
                  <a:schemeClr val="bg1"/>
                </a:solidFill>
              </a:defRPr>
            </a:lvl1pPr>
          </a:lstStyle>
          <a:p>
            <a:r>
              <a:rPr lang="en-GB" dirty="0"/>
              <a:t>Click to edit Master title style</a:t>
            </a:r>
            <a:endParaRPr lang="en-US" dirty="0"/>
          </a:p>
        </p:txBody>
      </p:sp>
      <p:cxnSp>
        <p:nvCxnSpPr>
          <p:cNvPr id="5" name="Straight Connector 4">
            <a:extLst>
              <a:ext uri="{FF2B5EF4-FFF2-40B4-BE49-F238E27FC236}">
                <a16:creationId xmlns:a16="http://schemas.microsoft.com/office/drawing/2014/main" id="{B2BA9F60-6B6B-6DA5-5B8D-1A8561CC3F40}"/>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E0AD9B-6A3F-0F19-205B-5CD9926759D6}"/>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B393D4-A522-CB75-9218-0EACF5010188}"/>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9FF89B4-0722-E2B6-43AB-CBF4C73311B1}"/>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3629815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ustapildiga_tekstislaid">
    <p:bg>
      <p:bgPr>
        <a:blipFill dpi="0"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2BA9F60-6B6B-6DA5-5B8D-1A8561CC3F40}"/>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E0AD9B-6A3F-0F19-205B-5CD9926759D6}"/>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B393D4-A522-CB75-9218-0EACF5010188}"/>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D5FDEEF9-715C-51F9-92A8-7B5EB1CDB5A3}"/>
              </a:ext>
            </a:extLst>
          </p:cNvPr>
          <p:cNvSpPr>
            <a:spLocks noGrp="1"/>
          </p:cNvSpPr>
          <p:nvPr>
            <p:ph type="title"/>
          </p:nvPr>
        </p:nvSpPr>
        <p:spPr>
          <a:xfrm>
            <a:off x="289559" y="225426"/>
            <a:ext cx="7671101" cy="2077199"/>
          </a:xfrm>
        </p:spPr>
        <p:txBody>
          <a:bodyPr>
            <a:noAutofit/>
          </a:bodyPr>
          <a:lstStyle>
            <a:lvl1pPr>
              <a:defRPr>
                <a:solidFill>
                  <a:schemeClr val="bg1"/>
                </a:solidFill>
              </a:defRPr>
            </a:lvl1pPr>
          </a:lstStyle>
          <a:p>
            <a:r>
              <a:rPr lang="en-GB" dirty="0"/>
              <a:t>Click to edit Master title style</a:t>
            </a:r>
            <a:endParaRPr lang="en-US" dirty="0"/>
          </a:p>
        </p:txBody>
      </p:sp>
      <p:sp>
        <p:nvSpPr>
          <p:cNvPr id="11" name="Slide Number Placeholder 5">
            <a:extLst>
              <a:ext uri="{FF2B5EF4-FFF2-40B4-BE49-F238E27FC236}">
                <a16:creationId xmlns:a16="http://schemas.microsoft.com/office/drawing/2014/main" id="{878BAB44-124E-65E7-C516-F5275EBE4DF6}"/>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8" name="Text Placeholder 8">
            <a:extLst>
              <a:ext uri="{FF2B5EF4-FFF2-40B4-BE49-F238E27FC236}">
                <a16:creationId xmlns:a16="http://schemas.microsoft.com/office/drawing/2014/main" id="{5236639A-7907-3115-2C3D-7F307395D483}"/>
              </a:ext>
            </a:extLst>
          </p:cNvPr>
          <p:cNvSpPr>
            <a:spLocks noGrp="1"/>
          </p:cNvSpPr>
          <p:nvPr>
            <p:ph type="body" sz="quarter" idx="10"/>
          </p:nvPr>
        </p:nvSpPr>
        <p:spPr>
          <a:xfrm>
            <a:off x="288926" y="2892425"/>
            <a:ext cx="7671102" cy="3740150"/>
          </a:xfrm>
        </p:spPr>
        <p:txBody>
          <a:bodyPr numCol="1"/>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0467010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sitaat">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671101" cy="4803774"/>
          </a:xfrm>
        </p:spPr>
        <p:txBody>
          <a:bodyPr>
            <a:noAutofit/>
          </a:bodyPr>
          <a:lstStyle>
            <a:lvl1pPr>
              <a:defRPr sz="4800"/>
            </a:lvl1pPr>
          </a:lstStyle>
          <a:p>
            <a:r>
              <a:rPr lang="en-GB" dirty="0"/>
              <a:t>Click to edit Master title style</a:t>
            </a:r>
            <a:endParaRPr lang="en-US" dirty="0"/>
          </a:p>
        </p:txBody>
      </p:sp>
      <p:cxnSp>
        <p:nvCxnSpPr>
          <p:cNvPr id="4" name="Straight Connector 3">
            <a:extLst>
              <a:ext uri="{FF2B5EF4-FFF2-40B4-BE49-F238E27FC236}">
                <a16:creationId xmlns:a16="http://schemas.microsoft.com/office/drawing/2014/main" id="{CFE9E6A4-B336-301C-FAC1-445AB09DEC71}"/>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DB396F9-EFBC-D048-283C-932C4C3E25CA}"/>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CE8E789-B583-C321-C579-A2133DC7E6AD}"/>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6A5F8A6-E1F6-82DB-15BF-AA216B23CA4C}"/>
              </a:ext>
            </a:extLst>
          </p:cNvPr>
          <p:cNvSpPr>
            <a:spLocks noGrp="1"/>
          </p:cNvSpPr>
          <p:nvPr>
            <p:ph type="body" sz="quarter" idx="10"/>
          </p:nvPr>
        </p:nvSpPr>
        <p:spPr>
          <a:xfrm>
            <a:off x="1746249" y="5427663"/>
            <a:ext cx="4034291" cy="12049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9" name="Picture Placeholder 8">
            <a:extLst>
              <a:ext uri="{FF2B5EF4-FFF2-40B4-BE49-F238E27FC236}">
                <a16:creationId xmlns:a16="http://schemas.microsoft.com/office/drawing/2014/main" id="{4F89B279-99E4-E959-B17D-DC5501DF0D76}"/>
              </a:ext>
            </a:extLst>
          </p:cNvPr>
          <p:cNvSpPr>
            <a:spLocks noGrp="1"/>
          </p:cNvSpPr>
          <p:nvPr>
            <p:ph type="pic" sz="quarter" idx="11"/>
          </p:nvPr>
        </p:nvSpPr>
        <p:spPr>
          <a:xfrm>
            <a:off x="355600" y="5420647"/>
            <a:ext cx="1211929" cy="1211928"/>
          </a:xfrm>
          <a:prstGeom prst="ellipse">
            <a:avLst/>
          </a:prstGeom>
        </p:spPr>
        <p:txBody>
          <a:bodyPr/>
          <a:lstStyle/>
          <a:p>
            <a:r>
              <a:rPr lang="en-GB"/>
              <a:t>Click icon to add picture</a:t>
            </a:r>
            <a:endParaRPr lang="en-EE"/>
          </a:p>
        </p:txBody>
      </p:sp>
      <p:sp>
        <p:nvSpPr>
          <p:cNvPr id="3" name="Slide Number Placeholder 5">
            <a:extLst>
              <a:ext uri="{FF2B5EF4-FFF2-40B4-BE49-F238E27FC236}">
                <a16:creationId xmlns:a16="http://schemas.microsoft.com/office/drawing/2014/main" id="{0C145A2B-A48C-D956-7F57-F9C4060E7812}"/>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784251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islaid_1foto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217920" y="225425"/>
            <a:ext cx="5638792" cy="6407150"/>
          </a:xfrm>
        </p:spPr>
        <p:txBody>
          <a:bodyPr/>
          <a:lstStyle/>
          <a:p>
            <a:r>
              <a:rPr lang="en-GB"/>
              <a:t>Click icon to add picture</a:t>
            </a:r>
            <a:endParaRPr lang="en-US"/>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8">
            <a:extLst>
              <a:ext uri="{FF2B5EF4-FFF2-40B4-BE49-F238E27FC236}">
                <a16:creationId xmlns:a16="http://schemas.microsoft.com/office/drawing/2014/main" id="{014EBFE2-6BDF-626C-16A5-21AA99917C8C}"/>
              </a:ext>
            </a:extLst>
          </p:cNvPr>
          <p:cNvSpPr>
            <a:spLocks noGrp="1"/>
          </p:cNvSpPr>
          <p:nvPr>
            <p:ph type="body" sz="quarter" idx="10"/>
          </p:nvPr>
        </p:nvSpPr>
        <p:spPr>
          <a:xfrm>
            <a:off x="288926" y="2892425"/>
            <a:ext cx="5685156" cy="3740150"/>
          </a:xfrm>
        </p:spPr>
        <p:txBody>
          <a:bodyPr numCol="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543061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islaid_1foto_pildiallkirja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0647C1A2-FAE2-1F02-6EC5-18C2B847BF05}"/>
              </a:ext>
            </a:extLst>
          </p:cNvPr>
          <p:cNvSpPr>
            <a:spLocks noGrp="1"/>
          </p:cNvSpPr>
          <p:nvPr>
            <p:ph type="body" sz="quarter" idx="12"/>
          </p:nvPr>
        </p:nvSpPr>
        <p:spPr>
          <a:xfrm>
            <a:off x="6218238" y="6434051"/>
            <a:ext cx="5638800" cy="198524"/>
          </a:xfrm>
        </p:spPr>
        <p:txBody>
          <a:bodyPr bIns="0" anchor="b" anchorCtr="0"/>
          <a:lstStyle>
            <a:lvl1pPr algn="r">
              <a:defRPr sz="1200"/>
            </a:lvl1pPr>
            <a:lvl2pPr algn="r">
              <a:defRPr sz="1200"/>
            </a:lvl2pPr>
            <a:lvl3pPr algn="r">
              <a:defRPr sz="1200"/>
            </a:lvl3pPr>
            <a:lvl4pPr algn="r">
              <a:defRPr sz="1200"/>
            </a:lvl4pPr>
            <a:lvl5pPr algn="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0" name="Picture Placeholder 8">
            <a:extLst>
              <a:ext uri="{FF2B5EF4-FFF2-40B4-BE49-F238E27FC236}">
                <a16:creationId xmlns:a16="http://schemas.microsoft.com/office/drawing/2014/main" id="{0F51764B-87B2-18EA-27B9-64613AA77A27}"/>
              </a:ext>
            </a:extLst>
          </p:cNvPr>
          <p:cNvSpPr>
            <a:spLocks noGrp="1"/>
          </p:cNvSpPr>
          <p:nvPr>
            <p:ph type="pic" sz="quarter" idx="11"/>
          </p:nvPr>
        </p:nvSpPr>
        <p:spPr>
          <a:xfrm>
            <a:off x="6217920" y="225425"/>
            <a:ext cx="5638792" cy="6083935"/>
          </a:xfrm>
        </p:spPr>
        <p:txBody>
          <a:bodyPr/>
          <a:lstStyle/>
          <a:p>
            <a:r>
              <a:rPr lang="en-GB"/>
              <a:t>Click icon to add picture</a:t>
            </a:r>
            <a:endParaRPr lang="en-US"/>
          </a:p>
        </p:txBody>
      </p:sp>
      <p:sp>
        <p:nvSpPr>
          <p:cNvPr id="14" name="Text Placeholder 12">
            <a:extLst>
              <a:ext uri="{FF2B5EF4-FFF2-40B4-BE49-F238E27FC236}">
                <a16:creationId xmlns:a16="http://schemas.microsoft.com/office/drawing/2014/main" id="{9A393E4D-B8F1-DBB1-18D6-412EC1C3CCEB}"/>
              </a:ext>
            </a:extLst>
          </p:cNvPr>
          <p:cNvSpPr>
            <a:spLocks noGrp="1"/>
          </p:cNvSpPr>
          <p:nvPr>
            <p:ph type="body" sz="quarter" idx="13"/>
          </p:nvPr>
        </p:nvSpPr>
        <p:spPr>
          <a:xfrm>
            <a:off x="288925" y="2892425"/>
            <a:ext cx="5684838" cy="37401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67321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kstislaid_paljuteksti">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270EDFA-C158-686E-367E-BC564B27B529}"/>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35DC60-A5DB-A64E-A4EC-E672980C1CD4}"/>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CFB8C2-E7A1-73AC-18EE-EE01C8D90216}"/>
              </a:ext>
            </a:extLst>
          </p:cNvPr>
          <p:cNvSpPr txBox="1"/>
          <p:nvPr userDrawn="1"/>
        </p:nvSpPr>
        <p:spPr>
          <a:xfrm>
            <a:off x="8004629" y="1574800"/>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
        <p:nvSpPr>
          <p:cNvPr id="6" name="Slide Number Placeholder 5">
            <a:extLst>
              <a:ext uri="{FF2B5EF4-FFF2-40B4-BE49-F238E27FC236}">
                <a16:creationId xmlns:a16="http://schemas.microsoft.com/office/drawing/2014/main" id="{994C2471-4BAC-1CA1-F914-7C245491055C}"/>
              </a:ext>
            </a:extLst>
          </p:cNvPr>
          <p:cNvSpPr>
            <a:spLocks noGrp="1"/>
          </p:cNvSpPr>
          <p:nvPr>
            <p:ph type="sldNum" sz="quarter" idx="4"/>
          </p:nvPr>
        </p:nvSpPr>
        <p:spPr>
          <a:xfrm>
            <a:off x="9759147" y="6332449"/>
            <a:ext cx="2110480"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2" name="Text Placeholder 8">
            <a:extLst>
              <a:ext uri="{FF2B5EF4-FFF2-40B4-BE49-F238E27FC236}">
                <a16:creationId xmlns:a16="http://schemas.microsoft.com/office/drawing/2014/main" id="{1CF2C8FB-4660-6022-7B55-DC6EC9909438}"/>
              </a:ext>
            </a:extLst>
          </p:cNvPr>
          <p:cNvSpPr>
            <a:spLocks noGrp="1"/>
          </p:cNvSpPr>
          <p:nvPr>
            <p:ph type="body" sz="quarter" idx="10"/>
          </p:nvPr>
        </p:nvSpPr>
        <p:spPr>
          <a:xfrm>
            <a:off x="288925" y="400833"/>
            <a:ext cx="9470219" cy="6231742"/>
          </a:xfrm>
        </p:spPr>
        <p:txBody>
          <a:bodyPr numCol="1"/>
          <a:lstStyle>
            <a:lvl1pPr marL="0" indent="0">
              <a:buNone/>
              <a:defRPr/>
            </a:lvl1pPr>
            <a:lvl2pPr marL="577850" indent="-252413">
              <a:tabLst/>
              <a:defRPr/>
            </a:lvl2pPr>
            <a:lvl3pPr marL="979488" indent="-261938">
              <a:tabLst>
                <a:tab pos="1147763" algn="l"/>
                <a:tab pos="1681163" algn="l"/>
              </a:tabLst>
              <a:defRPr/>
            </a:lvl3pPr>
            <a:lvl4pPr marL="1381125" indent="-261938">
              <a:tabLst>
                <a:tab pos="1279525" algn="l"/>
              </a:tabLst>
              <a:defRPr/>
            </a:lvl4pPr>
            <a:lvl5pPr marL="1960563" indent="-271463">
              <a:tabLst>
                <a:tab pos="1554163" algn="l"/>
                <a:tab pos="1679575" algn="l"/>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33835612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islaid_2foto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5673724" cy="3161760"/>
          </a:xfrm>
        </p:spPr>
        <p:txBody>
          <a:bodyPr/>
          <a:lstStyle/>
          <a:p>
            <a:r>
              <a:rPr lang="en-GB"/>
              <a:t>Click icon to add picture</a:t>
            </a:r>
            <a:endParaRPr lang="en-US"/>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icture Placeholder 8">
            <a:extLst>
              <a:ext uri="{FF2B5EF4-FFF2-40B4-BE49-F238E27FC236}">
                <a16:creationId xmlns:a16="http://schemas.microsoft.com/office/drawing/2014/main" id="{84822158-4AEA-BEBD-B458-C4D21F0FFD12}"/>
              </a:ext>
            </a:extLst>
          </p:cNvPr>
          <p:cNvSpPr>
            <a:spLocks noGrp="1"/>
          </p:cNvSpPr>
          <p:nvPr>
            <p:ph type="pic" sz="quarter" idx="12"/>
          </p:nvPr>
        </p:nvSpPr>
        <p:spPr>
          <a:xfrm>
            <a:off x="6185367" y="3470815"/>
            <a:ext cx="5673724" cy="3161760"/>
          </a:xfrm>
        </p:spPr>
        <p:txBody>
          <a:bodyPr/>
          <a:lstStyle/>
          <a:p>
            <a:r>
              <a:rPr lang="en-GB"/>
              <a:t>Click icon to add picture</a:t>
            </a:r>
            <a:endParaRPr lang="en-US"/>
          </a:p>
        </p:txBody>
      </p:sp>
      <p:sp>
        <p:nvSpPr>
          <p:cNvPr id="3" name="Text Placeholder 8">
            <a:extLst>
              <a:ext uri="{FF2B5EF4-FFF2-40B4-BE49-F238E27FC236}">
                <a16:creationId xmlns:a16="http://schemas.microsoft.com/office/drawing/2014/main" id="{97DEDE12-0D08-6405-E01E-FC0606F48192}"/>
              </a:ext>
            </a:extLst>
          </p:cNvPr>
          <p:cNvSpPr>
            <a:spLocks noGrp="1"/>
          </p:cNvSpPr>
          <p:nvPr>
            <p:ph type="body" sz="quarter" idx="10"/>
          </p:nvPr>
        </p:nvSpPr>
        <p:spPr>
          <a:xfrm>
            <a:off x="288926" y="2892425"/>
            <a:ext cx="5685156" cy="3740150"/>
          </a:xfrm>
        </p:spPr>
        <p:txBody>
          <a:bodyPr numCol="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2547709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islaid_2fotoga_pildiallkirja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5673724" cy="2922236"/>
          </a:xfrm>
        </p:spPr>
        <p:txBody>
          <a:bodyPr/>
          <a:lstStyle/>
          <a:p>
            <a:r>
              <a:rPr lang="en-GB"/>
              <a:t>Click icon to add picture</a:t>
            </a:r>
            <a:endParaRPr lang="en-US"/>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icture Placeholder 8">
            <a:extLst>
              <a:ext uri="{FF2B5EF4-FFF2-40B4-BE49-F238E27FC236}">
                <a16:creationId xmlns:a16="http://schemas.microsoft.com/office/drawing/2014/main" id="{84822158-4AEA-BEBD-B458-C4D21F0FFD12}"/>
              </a:ext>
            </a:extLst>
          </p:cNvPr>
          <p:cNvSpPr>
            <a:spLocks noGrp="1"/>
          </p:cNvSpPr>
          <p:nvPr>
            <p:ph type="pic" sz="quarter" idx="12"/>
          </p:nvPr>
        </p:nvSpPr>
        <p:spPr>
          <a:xfrm>
            <a:off x="6185367" y="3470815"/>
            <a:ext cx="5673724" cy="2922236"/>
          </a:xfrm>
        </p:spPr>
        <p:txBody>
          <a:bodyPr/>
          <a:lstStyle/>
          <a:p>
            <a:r>
              <a:rPr lang="en-GB"/>
              <a:t>Click icon to add picture</a:t>
            </a:r>
            <a:endParaRPr lang="en-US"/>
          </a:p>
        </p:txBody>
      </p:sp>
      <p:sp>
        <p:nvSpPr>
          <p:cNvPr id="3" name="Content Placeholder 2">
            <a:extLst>
              <a:ext uri="{FF2B5EF4-FFF2-40B4-BE49-F238E27FC236}">
                <a16:creationId xmlns:a16="http://schemas.microsoft.com/office/drawing/2014/main" id="{87E2B9CD-E496-8DD2-6C9E-2F718A53A5BC}"/>
              </a:ext>
            </a:extLst>
          </p:cNvPr>
          <p:cNvSpPr>
            <a:spLocks noGrp="1"/>
          </p:cNvSpPr>
          <p:nvPr>
            <p:ph idx="13"/>
          </p:nvPr>
        </p:nvSpPr>
        <p:spPr>
          <a:xfrm>
            <a:off x="6178915" y="3257845"/>
            <a:ext cx="5691020" cy="129340"/>
          </a:xfrm>
        </p:spPr>
        <p:txBody>
          <a:bodyPr lIns="90000" tIns="0" rIns="0" bIns="0" anchor="b" anchorCtr="0">
            <a:noAutofit/>
          </a:bodyPr>
          <a:lstStyle>
            <a:lvl1pPr marL="0" indent="0" algn="r">
              <a:buFont typeface="Arial" panose="020B0604020202020204" pitchFamily="34" charset="0"/>
              <a:buNone/>
              <a:defRPr sz="1200"/>
            </a:lvl1pPr>
            <a:lvl2pPr marL="742950" indent="-285750" algn="r">
              <a:buFont typeface="Arial" panose="020B0604020202020204" pitchFamily="34" charset="0"/>
              <a:buChar char="•"/>
              <a:defRPr sz="1200"/>
            </a:lvl2pPr>
            <a:lvl3pPr marL="1200150" indent="-285750" algn="r">
              <a:buFont typeface="Arial" panose="020B0604020202020204" pitchFamily="34" charset="0"/>
              <a:buChar char="•"/>
              <a:defRPr sz="1200"/>
            </a:lvl3pPr>
            <a:lvl4pPr marL="1657350" indent="-285750" algn="r">
              <a:buFont typeface="Arial" panose="020B0604020202020204" pitchFamily="34" charset="0"/>
              <a:buChar char="•"/>
              <a:defRPr sz="1200"/>
            </a:lvl4pPr>
            <a:lvl5pPr marL="2114550" indent="-285750" algn="r">
              <a:buFont typeface="Arial" panose="020B0604020202020204" pitchFamily="34" charset="0"/>
              <a:buChar cha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Content Placeholder 2">
            <a:extLst>
              <a:ext uri="{FF2B5EF4-FFF2-40B4-BE49-F238E27FC236}">
                <a16:creationId xmlns:a16="http://schemas.microsoft.com/office/drawing/2014/main" id="{B6491800-FE92-8FFA-9F69-662A297E40C7}"/>
              </a:ext>
            </a:extLst>
          </p:cNvPr>
          <p:cNvSpPr>
            <a:spLocks noGrp="1"/>
          </p:cNvSpPr>
          <p:nvPr>
            <p:ph idx="14"/>
          </p:nvPr>
        </p:nvSpPr>
        <p:spPr>
          <a:xfrm>
            <a:off x="6178915" y="6519433"/>
            <a:ext cx="5691020" cy="129340"/>
          </a:xfrm>
        </p:spPr>
        <p:txBody>
          <a:bodyPr lIns="90000" tIns="0" rIns="0" bIns="0" anchor="b" anchorCtr="0">
            <a:noAutofit/>
          </a:bodyPr>
          <a:lstStyle>
            <a:lvl1pPr marL="0" indent="0" algn="r">
              <a:buFont typeface="Arial" panose="020B0604020202020204" pitchFamily="34" charset="0"/>
              <a:buNone/>
              <a:defRPr sz="1200"/>
            </a:lvl1pPr>
            <a:lvl2pPr marL="742950" indent="-285750" algn="r">
              <a:buFont typeface="Arial" panose="020B0604020202020204" pitchFamily="34" charset="0"/>
              <a:buChar char="•"/>
              <a:defRPr sz="1200"/>
            </a:lvl2pPr>
            <a:lvl3pPr marL="1200150" indent="-285750" algn="r">
              <a:buFont typeface="Arial" panose="020B0604020202020204" pitchFamily="34" charset="0"/>
              <a:buChar char="•"/>
              <a:defRPr sz="1200"/>
            </a:lvl3pPr>
            <a:lvl4pPr marL="1657350" indent="-285750" algn="r">
              <a:buFont typeface="Arial" panose="020B0604020202020204" pitchFamily="34" charset="0"/>
              <a:buChar char="•"/>
              <a:defRPr sz="1200"/>
            </a:lvl4pPr>
            <a:lvl5pPr marL="2114550" indent="-285750" algn="r">
              <a:buFont typeface="Arial" panose="020B0604020202020204" pitchFamily="34" charset="0"/>
              <a:buChar cha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8">
            <a:extLst>
              <a:ext uri="{FF2B5EF4-FFF2-40B4-BE49-F238E27FC236}">
                <a16:creationId xmlns:a16="http://schemas.microsoft.com/office/drawing/2014/main" id="{76AA0596-DC65-E604-224A-391A9594D851}"/>
              </a:ext>
            </a:extLst>
          </p:cNvPr>
          <p:cNvSpPr>
            <a:spLocks noGrp="1"/>
          </p:cNvSpPr>
          <p:nvPr>
            <p:ph type="body" sz="quarter" idx="10"/>
          </p:nvPr>
        </p:nvSpPr>
        <p:spPr>
          <a:xfrm>
            <a:off x="288926" y="2892425"/>
            <a:ext cx="5685156" cy="3740150"/>
          </a:xfrm>
        </p:spPr>
        <p:txBody>
          <a:bodyPr numCol="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088912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islaid_3fotoga">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3" name="Picture Placeholder 8">
            <a:extLst>
              <a:ext uri="{FF2B5EF4-FFF2-40B4-BE49-F238E27FC236}">
                <a16:creationId xmlns:a16="http://schemas.microsoft.com/office/drawing/2014/main" id="{0E319F47-11BD-871A-548D-1E7B49ED929F}"/>
              </a:ext>
            </a:extLst>
          </p:cNvPr>
          <p:cNvSpPr>
            <a:spLocks noGrp="1"/>
          </p:cNvSpPr>
          <p:nvPr>
            <p:ph type="pic" sz="quarter" idx="11"/>
          </p:nvPr>
        </p:nvSpPr>
        <p:spPr>
          <a:xfrm>
            <a:off x="324223" y="2781299"/>
            <a:ext cx="3754437" cy="3851275"/>
          </a:xfrm>
        </p:spPr>
        <p:txBody>
          <a:bodyPr/>
          <a:lstStyle/>
          <a:p>
            <a:r>
              <a:rPr lang="en-GB"/>
              <a:t>Click icon to add picture</a:t>
            </a:r>
            <a:endParaRPr lang="en-US"/>
          </a:p>
        </p:txBody>
      </p:sp>
      <p:sp>
        <p:nvSpPr>
          <p:cNvPr id="6" name="Picture Placeholder 8">
            <a:extLst>
              <a:ext uri="{FF2B5EF4-FFF2-40B4-BE49-F238E27FC236}">
                <a16:creationId xmlns:a16="http://schemas.microsoft.com/office/drawing/2014/main" id="{08064127-4451-77B3-11E7-7F6D086BF990}"/>
              </a:ext>
            </a:extLst>
          </p:cNvPr>
          <p:cNvSpPr>
            <a:spLocks noGrp="1"/>
          </p:cNvSpPr>
          <p:nvPr>
            <p:ph type="pic" sz="quarter" idx="12"/>
          </p:nvPr>
        </p:nvSpPr>
        <p:spPr>
          <a:xfrm>
            <a:off x="4200898" y="2781299"/>
            <a:ext cx="3754437" cy="3851275"/>
          </a:xfrm>
        </p:spPr>
        <p:txBody>
          <a:bodyPr/>
          <a:lstStyle/>
          <a:p>
            <a:r>
              <a:rPr lang="en-GB"/>
              <a:t>Click icon to add picture</a:t>
            </a:r>
            <a:endParaRPr lang="en-US"/>
          </a:p>
        </p:txBody>
      </p:sp>
      <p:sp>
        <p:nvSpPr>
          <p:cNvPr id="8" name="Picture Placeholder 8">
            <a:extLst>
              <a:ext uri="{FF2B5EF4-FFF2-40B4-BE49-F238E27FC236}">
                <a16:creationId xmlns:a16="http://schemas.microsoft.com/office/drawing/2014/main" id="{CAF161FC-C44B-A9D7-45F0-36C86A186355}"/>
              </a:ext>
            </a:extLst>
          </p:cNvPr>
          <p:cNvSpPr>
            <a:spLocks noGrp="1"/>
          </p:cNvSpPr>
          <p:nvPr>
            <p:ph type="pic" sz="quarter" idx="13"/>
          </p:nvPr>
        </p:nvSpPr>
        <p:spPr>
          <a:xfrm>
            <a:off x="8077574" y="2781299"/>
            <a:ext cx="3754437" cy="3851275"/>
          </a:xfrm>
        </p:spPr>
        <p:txBody>
          <a:bodyPr/>
          <a:lstStyle/>
          <a:p>
            <a:r>
              <a:rPr lang="en-GB"/>
              <a:t>Click icon to add picture</a:t>
            </a:r>
            <a:endParaRPr lang="en-US"/>
          </a:p>
        </p:txBody>
      </p:sp>
      <p:sp>
        <p:nvSpPr>
          <p:cNvPr id="9" name="Title 1">
            <a:extLst>
              <a:ext uri="{FF2B5EF4-FFF2-40B4-BE49-F238E27FC236}">
                <a16:creationId xmlns:a16="http://schemas.microsoft.com/office/drawing/2014/main" id="{41ABDE9B-9C09-D435-851D-638220FC24D1}"/>
              </a:ext>
            </a:extLst>
          </p:cNvPr>
          <p:cNvSpPr>
            <a:spLocks noGrp="1"/>
          </p:cNvSpPr>
          <p:nvPr>
            <p:ph type="title"/>
          </p:nvPr>
        </p:nvSpPr>
        <p:spPr>
          <a:xfrm>
            <a:off x="289559" y="225426"/>
            <a:ext cx="9794237" cy="854074"/>
          </a:xfrm>
        </p:spPr>
        <p:txBody>
          <a:bodyPr/>
          <a:lstStyle/>
          <a:p>
            <a:r>
              <a:rPr lang="en-GB" dirty="0"/>
              <a:t>Click to edit Master title style</a:t>
            </a:r>
            <a:endParaRPr lang="en-US" dirty="0"/>
          </a:p>
        </p:txBody>
      </p:sp>
      <p:cxnSp>
        <p:nvCxnSpPr>
          <p:cNvPr id="10" name="Straight Connector 9">
            <a:extLst>
              <a:ext uri="{FF2B5EF4-FFF2-40B4-BE49-F238E27FC236}">
                <a16:creationId xmlns:a16="http://schemas.microsoft.com/office/drawing/2014/main" id="{4D1E970B-7F73-EC18-488E-F4C2B58F89B5}"/>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6A31C9-3EA7-C89F-2E85-6DEC40724A3E}"/>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3458E44-B381-9C32-E21B-6D9FC14B2E75}"/>
              </a:ext>
            </a:extLst>
          </p:cNvPr>
          <p:cNvSpPr>
            <a:spLocks noGrp="1"/>
          </p:cNvSpPr>
          <p:nvPr>
            <p:ph idx="1"/>
          </p:nvPr>
        </p:nvSpPr>
        <p:spPr>
          <a:xfrm>
            <a:off x="289559" y="1079500"/>
            <a:ext cx="9792287" cy="1515654"/>
          </a:xfrm>
        </p:spPr>
        <p:txBody>
          <a:bodyPr anchor="b"/>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35935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islaid_3fotoga_pildiallkirjaga">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3" name="Picture Placeholder 8">
            <a:extLst>
              <a:ext uri="{FF2B5EF4-FFF2-40B4-BE49-F238E27FC236}">
                <a16:creationId xmlns:a16="http://schemas.microsoft.com/office/drawing/2014/main" id="{0E319F47-11BD-871A-548D-1E7B49ED929F}"/>
              </a:ext>
            </a:extLst>
          </p:cNvPr>
          <p:cNvSpPr>
            <a:spLocks noGrp="1"/>
          </p:cNvSpPr>
          <p:nvPr>
            <p:ph type="pic" sz="quarter" idx="11"/>
          </p:nvPr>
        </p:nvSpPr>
        <p:spPr>
          <a:xfrm>
            <a:off x="324223" y="2781299"/>
            <a:ext cx="3754437" cy="3588503"/>
          </a:xfrm>
        </p:spPr>
        <p:txBody>
          <a:bodyPr/>
          <a:lstStyle/>
          <a:p>
            <a:r>
              <a:rPr lang="en-GB"/>
              <a:t>Click icon to add picture</a:t>
            </a:r>
            <a:endParaRPr lang="en-US"/>
          </a:p>
        </p:txBody>
      </p:sp>
      <p:sp>
        <p:nvSpPr>
          <p:cNvPr id="6" name="Picture Placeholder 8">
            <a:extLst>
              <a:ext uri="{FF2B5EF4-FFF2-40B4-BE49-F238E27FC236}">
                <a16:creationId xmlns:a16="http://schemas.microsoft.com/office/drawing/2014/main" id="{08064127-4451-77B3-11E7-7F6D086BF990}"/>
              </a:ext>
            </a:extLst>
          </p:cNvPr>
          <p:cNvSpPr>
            <a:spLocks noGrp="1"/>
          </p:cNvSpPr>
          <p:nvPr>
            <p:ph type="pic" sz="quarter" idx="12"/>
          </p:nvPr>
        </p:nvSpPr>
        <p:spPr>
          <a:xfrm>
            <a:off x="4200898" y="2781299"/>
            <a:ext cx="3754437" cy="3588503"/>
          </a:xfrm>
        </p:spPr>
        <p:txBody>
          <a:bodyPr/>
          <a:lstStyle/>
          <a:p>
            <a:r>
              <a:rPr lang="en-GB"/>
              <a:t>Click icon to add picture</a:t>
            </a:r>
            <a:endParaRPr lang="en-US"/>
          </a:p>
        </p:txBody>
      </p:sp>
      <p:sp>
        <p:nvSpPr>
          <p:cNvPr id="8" name="Picture Placeholder 8">
            <a:extLst>
              <a:ext uri="{FF2B5EF4-FFF2-40B4-BE49-F238E27FC236}">
                <a16:creationId xmlns:a16="http://schemas.microsoft.com/office/drawing/2014/main" id="{CAF161FC-C44B-A9D7-45F0-36C86A186355}"/>
              </a:ext>
            </a:extLst>
          </p:cNvPr>
          <p:cNvSpPr>
            <a:spLocks noGrp="1"/>
          </p:cNvSpPr>
          <p:nvPr>
            <p:ph type="pic" sz="quarter" idx="13"/>
          </p:nvPr>
        </p:nvSpPr>
        <p:spPr>
          <a:xfrm>
            <a:off x="8077574" y="2781299"/>
            <a:ext cx="3754437" cy="3588503"/>
          </a:xfrm>
        </p:spPr>
        <p:txBody>
          <a:bodyPr/>
          <a:lstStyle/>
          <a:p>
            <a:r>
              <a:rPr lang="en-GB"/>
              <a:t>Click icon to add picture</a:t>
            </a:r>
            <a:endParaRPr lang="en-US"/>
          </a:p>
        </p:txBody>
      </p:sp>
      <p:sp>
        <p:nvSpPr>
          <p:cNvPr id="9" name="Title 1">
            <a:extLst>
              <a:ext uri="{FF2B5EF4-FFF2-40B4-BE49-F238E27FC236}">
                <a16:creationId xmlns:a16="http://schemas.microsoft.com/office/drawing/2014/main" id="{41ABDE9B-9C09-D435-851D-638220FC24D1}"/>
              </a:ext>
            </a:extLst>
          </p:cNvPr>
          <p:cNvSpPr>
            <a:spLocks noGrp="1"/>
          </p:cNvSpPr>
          <p:nvPr>
            <p:ph type="title"/>
          </p:nvPr>
        </p:nvSpPr>
        <p:spPr>
          <a:xfrm>
            <a:off x="289559" y="225426"/>
            <a:ext cx="9794237" cy="1216932"/>
          </a:xfrm>
        </p:spPr>
        <p:txBody>
          <a:bodyPr/>
          <a:lstStyle/>
          <a:p>
            <a:r>
              <a:rPr lang="en-GB" dirty="0"/>
              <a:t>Click to edit Master title style</a:t>
            </a:r>
            <a:endParaRPr lang="en-US" dirty="0"/>
          </a:p>
        </p:txBody>
      </p:sp>
      <p:cxnSp>
        <p:nvCxnSpPr>
          <p:cNvPr id="10" name="Straight Connector 9">
            <a:extLst>
              <a:ext uri="{FF2B5EF4-FFF2-40B4-BE49-F238E27FC236}">
                <a16:creationId xmlns:a16="http://schemas.microsoft.com/office/drawing/2014/main" id="{4D1E970B-7F73-EC18-488E-F4C2B58F89B5}"/>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6A31C9-3EA7-C89F-2E85-6DEC40724A3E}"/>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3458E44-B381-9C32-E21B-6D9FC14B2E75}"/>
              </a:ext>
            </a:extLst>
          </p:cNvPr>
          <p:cNvSpPr>
            <a:spLocks noGrp="1"/>
          </p:cNvSpPr>
          <p:nvPr>
            <p:ph idx="1"/>
          </p:nvPr>
        </p:nvSpPr>
        <p:spPr>
          <a:xfrm>
            <a:off x="289559" y="1555422"/>
            <a:ext cx="9792287" cy="1039731"/>
          </a:xfrm>
        </p:spPr>
        <p:txBody>
          <a:bodyPr anchor="b"/>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2">
            <a:extLst>
              <a:ext uri="{FF2B5EF4-FFF2-40B4-BE49-F238E27FC236}">
                <a16:creationId xmlns:a16="http://schemas.microsoft.com/office/drawing/2014/main" id="{38EA686D-DD6A-AD0D-D843-E0A96955058F}"/>
              </a:ext>
            </a:extLst>
          </p:cNvPr>
          <p:cNvSpPr>
            <a:spLocks noGrp="1"/>
          </p:cNvSpPr>
          <p:nvPr>
            <p:ph idx="14"/>
          </p:nvPr>
        </p:nvSpPr>
        <p:spPr>
          <a:xfrm>
            <a:off x="324223" y="6369802"/>
            <a:ext cx="3769935" cy="262771"/>
          </a:xfrm>
        </p:spPr>
        <p:txBody>
          <a:bodyPr lIns="0" anchor="b"/>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2">
            <a:extLst>
              <a:ext uri="{FF2B5EF4-FFF2-40B4-BE49-F238E27FC236}">
                <a16:creationId xmlns:a16="http://schemas.microsoft.com/office/drawing/2014/main" id="{2C107E35-1200-7722-F669-E204F4C211F3}"/>
              </a:ext>
            </a:extLst>
          </p:cNvPr>
          <p:cNvSpPr>
            <a:spLocks noGrp="1"/>
          </p:cNvSpPr>
          <p:nvPr>
            <p:ph idx="15"/>
          </p:nvPr>
        </p:nvSpPr>
        <p:spPr>
          <a:xfrm>
            <a:off x="4200898" y="6369802"/>
            <a:ext cx="3775586" cy="262771"/>
          </a:xfrm>
        </p:spPr>
        <p:txBody>
          <a:bodyPr lIns="0" anchor="b"/>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Content Placeholder 2">
            <a:extLst>
              <a:ext uri="{FF2B5EF4-FFF2-40B4-BE49-F238E27FC236}">
                <a16:creationId xmlns:a16="http://schemas.microsoft.com/office/drawing/2014/main" id="{DD949B4D-98A8-4B9F-AE64-5D1186D442C2}"/>
              </a:ext>
            </a:extLst>
          </p:cNvPr>
          <p:cNvSpPr>
            <a:spLocks noGrp="1"/>
          </p:cNvSpPr>
          <p:nvPr>
            <p:ph idx="16"/>
          </p:nvPr>
        </p:nvSpPr>
        <p:spPr>
          <a:xfrm>
            <a:off x="8077573" y="6369802"/>
            <a:ext cx="3754436" cy="262771"/>
          </a:xfrm>
        </p:spPr>
        <p:txBody>
          <a:bodyPr lIns="0" anchor="b"/>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247606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islaid_4fotot">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2767035" cy="3127376"/>
          </a:xfrm>
        </p:spPr>
        <p:txBody>
          <a:bodyPr/>
          <a:lstStyle/>
          <a:p>
            <a:r>
              <a:rPr lang="en-GB"/>
              <a:t>Click icon to add picture</a:t>
            </a:r>
            <a:endParaRPr lang="en-US"/>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8">
            <a:extLst>
              <a:ext uri="{FF2B5EF4-FFF2-40B4-BE49-F238E27FC236}">
                <a16:creationId xmlns:a16="http://schemas.microsoft.com/office/drawing/2014/main" id="{472DCC0F-7BA1-813C-6C2F-592792AD8880}"/>
              </a:ext>
            </a:extLst>
          </p:cNvPr>
          <p:cNvSpPr>
            <a:spLocks noGrp="1"/>
          </p:cNvSpPr>
          <p:nvPr>
            <p:ph type="pic" sz="quarter" idx="12"/>
          </p:nvPr>
        </p:nvSpPr>
        <p:spPr>
          <a:xfrm>
            <a:off x="9085321" y="225425"/>
            <a:ext cx="2767035" cy="3127376"/>
          </a:xfrm>
        </p:spPr>
        <p:txBody>
          <a:bodyPr/>
          <a:lstStyle/>
          <a:p>
            <a:r>
              <a:rPr lang="en-GB"/>
              <a:t>Click icon to add picture</a:t>
            </a:r>
            <a:endParaRPr lang="en-US"/>
          </a:p>
        </p:txBody>
      </p:sp>
      <p:sp>
        <p:nvSpPr>
          <p:cNvPr id="17" name="Picture Placeholder 8">
            <a:extLst>
              <a:ext uri="{FF2B5EF4-FFF2-40B4-BE49-F238E27FC236}">
                <a16:creationId xmlns:a16="http://schemas.microsoft.com/office/drawing/2014/main" id="{5323BFAC-39FF-0EF7-9090-0F340DF7DC79}"/>
              </a:ext>
            </a:extLst>
          </p:cNvPr>
          <p:cNvSpPr>
            <a:spLocks noGrp="1"/>
          </p:cNvSpPr>
          <p:nvPr>
            <p:ph type="pic" sz="quarter" idx="13"/>
          </p:nvPr>
        </p:nvSpPr>
        <p:spPr>
          <a:xfrm>
            <a:off x="6185367" y="3491139"/>
            <a:ext cx="2767035" cy="3127376"/>
          </a:xfrm>
        </p:spPr>
        <p:txBody>
          <a:bodyPr/>
          <a:lstStyle/>
          <a:p>
            <a:r>
              <a:rPr lang="en-GB"/>
              <a:t>Click icon to add picture</a:t>
            </a:r>
            <a:endParaRPr lang="en-US"/>
          </a:p>
        </p:txBody>
      </p:sp>
      <p:sp>
        <p:nvSpPr>
          <p:cNvPr id="18" name="Picture Placeholder 8">
            <a:extLst>
              <a:ext uri="{FF2B5EF4-FFF2-40B4-BE49-F238E27FC236}">
                <a16:creationId xmlns:a16="http://schemas.microsoft.com/office/drawing/2014/main" id="{806A5770-B070-74CC-8C5A-93D5ED8BBF6D}"/>
              </a:ext>
            </a:extLst>
          </p:cNvPr>
          <p:cNvSpPr>
            <a:spLocks noGrp="1"/>
          </p:cNvSpPr>
          <p:nvPr>
            <p:ph type="pic" sz="quarter" idx="14"/>
          </p:nvPr>
        </p:nvSpPr>
        <p:spPr>
          <a:xfrm>
            <a:off x="9085321" y="3491139"/>
            <a:ext cx="2767035" cy="3127376"/>
          </a:xfrm>
        </p:spPr>
        <p:txBody>
          <a:bodyPr/>
          <a:lstStyle/>
          <a:p>
            <a:r>
              <a:rPr lang="en-GB"/>
              <a:t>Click icon to add picture</a:t>
            </a:r>
            <a:endParaRPr lang="en-US"/>
          </a:p>
        </p:txBody>
      </p:sp>
      <p:sp>
        <p:nvSpPr>
          <p:cNvPr id="3" name="Text Placeholder 8">
            <a:extLst>
              <a:ext uri="{FF2B5EF4-FFF2-40B4-BE49-F238E27FC236}">
                <a16:creationId xmlns:a16="http://schemas.microsoft.com/office/drawing/2014/main" id="{1DF4531F-5BA4-0D70-C526-1472D346518D}"/>
              </a:ext>
            </a:extLst>
          </p:cNvPr>
          <p:cNvSpPr>
            <a:spLocks noGrp="1"/>
          </p:cNvSpPr>
          <p:nvPr>
            <p:ph type="body" sz="quarter" idx="10"/>
          </p:nvPr>
        </p:nvSpPr>
        <p:spPr>
          <a:xfrm>
            <a:off x="288926" y="2892425"/>
            <a:ext cx="5685156" cy="3740150"/>
          </a:xfrm>
        </p:spPr>
        <p:txBody>
          <a:bodyPr numCol="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4243887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islaid_4fotot_pildiallkirja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2767035" cy="2917410"/>
          </a:xfrm>
        </p:spPr>
        <p:txBody>
          <a:bodyPr/>
          <a:lstStyle/>
          <a:p>
            <a:r>
              <a:rPr lang="en-GB"/>
              <a:t>Click icon to add picture</a:t>
            </a:r>
            <a:endParaRPr lang="en-US"/>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8">
            <a:extLst>
              <a:ext uri="{FF2B5EF4-FFF2-40B4-BE49-F238E27FC236}">
                <a16:creationId xmlns:a16="http://schemas.microsoft.com/office/drawing/2014/main" id="{472DCC0F-7BA1-813C-6C2F-592792AD8880}"/>
              </a:ext>
            </a:extLst>
          </p:cNvPr>
          <p:cNvSpPr>
            <a:spLocks noGrp="1"/>
          </p:cNvSpPr>
          <p:nvPr>
            <p:ph type="pic" sz="quarter" idx="12"/>
          </p:nvPr>
        </p:nvSpPr>
        <p:spPr>
          <a:xfrm>
            <a:off x="9085321" y="225425"/>
            <a:ext cx="2767035" cy="2917410"/>
          </a:xfrm>
        </p:spPr>
        <p:txBody>
          <a:bodyPr/>
          <a:lstStyle/>
          <a:p>
            <a:r>
              <a:rPr lang="en-GB"/>
              <a:t>Click icon to add picture</a:t>
            </a:r>
            <a:endParaRPr lang="en-US"/>
          </a:p>
        </p:txBody>
      </p:sp>
      <p:sp>
        <p:nvSpPr>
          <p:cNvPr id="17" name="Picture Placeholder 8">
            <a:extLst>
              <a:ext uri="{FF2B5EF4-FFF2-40B4-BE49-F238E27FC236}">
                <a16:creationId xmlns:a16="http://schemas.microsoft.com/office/drawing/2014/main" id="{5323BFAC-39FF-0EF7-9090-0F340DF7DC79}"/>
              </a:ext>
            </a:extLst>
          </p:cNvPr>
          <p:cNvSpPr>
            <a:spLocks noGrp="1"/>
          </p:cNvSpPr>
          <p:nvPr>
            <p:ph type="pic" sz="quarter" idx="13"/>
          </p:nvPr>
        </p:nvSpPr>
        <p:spPr>
          <a:xfrm>
            <a:off x="6185367" y="3491139"/>
            <a:ext cx="2767035" cy="2917410"/>
          </a:xfrm>
        </p:spPr>
        <p:txBody>
          <a:bodyPr/>
          <a:lstStyle/>
          <a:p>
            <a:r>
              <a:rPr lang="en-GB"/>
              <a:t>Click icon to add picture</a:t>
            </a:r>
            <a:endParaRPr lang="en-US"/>
          </a:p>
        </p:txBody>
      </p:sp>
      <p:sp>
        <p:nvSpPr>
          <p:cNvPr id="18" name="Picture Placeholder 8">
            <a:extLst>
              <a:ext uri="{FF2B5EF4-FFF2-40B4-BE49-F238E27FC236}">
                <a16:creationId xmlns:a16="http://schemas.microsoft.com/office/drawing/2014/main" id="{806A5770-B070-74CC-8C5A-93D5ED8BBF6D}"/>
              </a:ext>
            </a:extLst>
          </p:cNvPr>
          <p:cNvSpPr>
            <a:spLocks noGrp="1"/>
          </p:cNvSpPr>
          <p:nvPr>
            <p:ph type="pic" sz="quarter" idx="14"/>
          </p:nvPr>
        </p:nvSpPr>
        <p:spPr>
          <a:xfrm>
            <a:off x="9085321" y="3491139"/>
            <a:ext cx="2767035" cy="2917410"/>
          </a:xfrm>
        </p:spPr>
        <p:txBody>
          <a:bodyPr/>
          <a:lstStyle/>
          <a:p>
            <a:r>
              <a:rPr lang="en-GB"/>
              <a:t>Click icon to add picture</a:t>
            </a:r>
            <a:endParaRPr lang="en-US"/>
          </a:p>
        </p:txBody>
      </p:sp>
      <p:sp>
        <p:nvSpPr>
          <p:cNvPr id="4" name="Content Placeholder 2">
            <a:extLst>
              <a:ext uri="{FF2B5EF4-FFF2-40B4-BE49-F238E27FC236}">
                <a16:creationId xmlns:a16="http://schemas.microsoft.com/office/drawing/2014/main" id="{A1395BED-20EB-856A-323F-235C9B592C8F}"/>
              </a:ext>
            </a:extLst>
          </p:cNvPr>
          <p:cNvSpPr>
            <a:spLocks noGrp="1"/>
          </p:cNvSpPr>
          <p:nvPr>
            <p:ph idx="1"/>
          </p:nvPr>
        </p:nvSpPr>
        <p:spPr>
          <a:xfrm>
            <a:off x="289559" y="2892830"/>
            <a:ext cx="5691020" cy="3739744"/>
          </a:xfrm>
        </p:spPr>
        <p:txBody>
          <a:bodyPr tIns="0" bIns="0" anchor="t" anchorCtr="0">
            <a:noAutofit/>
          </a:bodyPr>
          <a:lstStyle>
            <a:lvl1pPr marL="0" indent="0">
              <a:buFont typeface="Arial" panose="020B0604020202020204" pitchFamily="34" charset="0"/>
              <a:buNone/>
              <a:defRPr sz="1800"/>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Content Placeholder 2">
            <a:extLst>
              <a:ext uri="{FF2B5EF4-FFF2-40B4-BE49-F238E27FC236}">
                <a16:creationId xmlns:a16="http://schemas.microsoft.com/office/drawing/2014/main" id="{F6E6648F-BF70-74DD-B238-5C5EAD6A1425}"/>
              </a:ext>
            </a:extLst>
          </p:cNvPr>
          <p:cNvSpPr>
            <a:spLocks noGrp="1"/>
          </p:cNvSpPr>
          <p:nvPr>
            <p:ph idx="15"/>
          </p:nvPr>
        </p:nvSpPr>
        <p:spPr>
          <a:xfrm>
            <a:off x="6185368" y="6408549"/>
            <a:ext cx="2780178" cy="224024"/>
          </a:xfrm>
        </p:spPr>
        <p:txBody>
          <a:bodyPr lIns="0" anchor="b"/>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E96860CE-18AC-5149-5A12-B8C14314E1BF}"/>
              </a:ext>
            </a:extLst>
          </p:cNvPr>
          <p:cNvSpPr>
            <a:spLocks noGrp="1"/>
          </p:cNvSpPr>
          <p:nvPr>
            <p:ph idx="16"/>
          </p:nvPr>
        </p:nvSpPr>
        <p:spPr>
          <a:xfrm>
            <a:off x="9075802" y="6408549"/>
            <a:ext cx="2780178" cy="224024"/>
          </a:xfrm>
        </p:spPr>
        <p:txBody>
          <a:bodyPr lIns="0" anchor="b"/>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Content Placeholder 2">
            <a:extLst>
              <a:ext uri="{FF2B5EF4-FFF2-40B4-BE49-F238E27FC236}">
                <a16:creationId xmlns:a16="http://schemas.microsoft.com/office/drawing/2014/main" id="{E6C37246-1C1C-3D25-A632-E91127A8967B}"/>
              </a:ext>
            </a:extLst>
          </p:cNvPr>
          <p:cNvSpPr>
            <a:spLocks noGrp="1"/>
          </p:cNvSpPr>
          <p:nvPr>
            <p:ph idx="17"/>
          </p:nvPr>
        </p:nvSpPr>
        <p:spPr>
          <a:xfrm>
            <a:off x="6185368" y="3153905"/>
            <a:ext cx="2780178" cy="224024"/>
          </a:xfrm>
        </p:spPr>
        <p:txBody>
          <a:bodyPr lIns="0" anchor="b"/>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157985BA-56BA-C841-4782-C74D3DA74553}"/>
              </a:ext>
            </a:extLst>
          </p:cNvPr>
          <p:cNvSpPr>
            <a:spLocks noGrp="1"/>
          </p:cNvSpPr>
          <p:nvPr>
            <p:ph idx="18"/>
          </p:nvPr>
        </p:nvSpPr>
        <p:spPr>
          <a:xfrm>
            <a:off x="9075802" y="3153905"/>
            <a:ext cx="2780178" cy="224024"/>
          </a:xfrm>
        </p:spPr>
        <p:txBody>
          <a:bodyPr lIns="0" anchor="b"/>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73062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fograafika">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GB" dirty="0"/>
              <a:t>Click to edit Master title style</a:t>
            </a:r>
            <a:endParaRPr lang="en-US" dirty="0"/>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6" name="Chart Placeholder 15">
            <a:extLst>
              <a:ext uri="{FF2B5EF4-FFF2-40B4-BE49-F238E27FC236}">
                <a16:creationId xmlns:a16="http://schemas.microsoft.com/office/drawing/2014/main" id="{D431C72D-5817-4966-3947-EC09FC8E84D8}"/>
              </a:ext>
            </a:extLst>
          </p:cNvPr>
          <p:cNvSpPr>
            <a:spLocks noGrp="1"/>
          </p:cNvSpPr>
          <p:nvPr>
            <p:ph type="chart" sz="quarter" idx="11"/>
          </p:nvPr>
        </p:nvSpPr>
        <p:spPr>
          <a:xfrm>
            <a:off x="192088" y="1689100"/>
            <a:ext cx="11780837" cy="4484688"/>
          </a:xfrm>
        </p:spPr>
        <p:txBody>
          <a:bodyPr lIns="0"/>
          <a:lstStyle/>
          <a:p>
            <a:r>
              <a:rPr lang="en-GB"/>
              <a:t>Click icon to add chart</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21847054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ogod">
    <p:bg>
      <p:bgPr>
        <a:solidFill>
          <a:srgbClr val="FFFFFF"/>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3" name="Title 1">
            <a:extLst>
              <a:ext uri="{FF2B5EF4-FFF2-40B4-BE49-F238E27FC236}">
                <a16:creationId xmlns:a16="http://schemas.microsoft.com/office/drawing/2014/main" id="{70553849-377B-2127-A878-DEC674F14B9D}"/>
              </a:ext>
            </a:extLst>
          </p:cNvPr>
          <p:cNvSpPr>
            <a:spLocks noGrp="1"/>
          </p:cNvSpPr>
          <p:nvPr>
            <p:ph type="title"/>
          </p:nvPr>
        </p:nvSpPr>
        <p:spPr>
          <a:xfrm>
            <a:off x="192088" y="225426"/>
            <a:ext cx="7671101" cy="365125"/>
          </a:xfrm>
        </p:spPr>
        <p:txBody>
          <a:bodyPr lIns="0" rIns="90000">
            <a:noAutofit/>
          </a:bodyPr>
          <a:lstStyle>
            <a:lvl1pPr>
              <a:defRPr sz="3200">
                <a:solidFill>
                  <a:schemeClr val="accent1"/>
                </a:solidFill>
              </a:defRPr>
            </a:lvl1pPr>
          </a:lstStyle>
          <a:p>
            <a:r>
              <a:rPr lang="en-GB" dirty="0"/>
              <a:t>Click to edit Master title style</a:t>
            </a:r>
            <a:endParaRPr lang="en-US" dirty="0"/>
          </a:p>
        </p:txBody>
      </p:sp>
      <p:sp>
        <p:nvSpPr>
          <p:cNvPr id="6" name="Content Placeholder 13">
            <a:extLst>
              <a:ext uri="{FF2B5EF4-FFF2-40B4-BE49-F238E27FC236}">
                <a16:creationId xmlns:a16="http://schemas.microsoft.com/office/drawing/2014/main" id="{F7B54484-5DC9-9FE0-20BC-5D1E469F9C41}"/>
              </a:ext>
            </a:extLst>
          </p:cNvPr>
          <p:cNvSpPr>
            <a:spLocks noGrp="1"/>
          </p:cNvSpPr>
          <p:nvPr>
            <p:ph sz="quarter" idx="10"/>
          </p:nvPr>
        </p:nvSpPr>
        <p:spPr>
          <a:xfrm>
            <a:off x="192088" y="950913"/>
            <a:ext cx="7670800" cy="444500"/>
          </a:xfrm>
        </p:spPr>
        <p:txBody>
          <a:bodyPr lIns="0" rIns="90000" anchor="b">
            <a:noAutofit/>
          </a:bodyPr>
          <a:lstStyle>
            <a:lvl1pPr marL="0" indent="0">
              <a:buClr>
                <a:schemeClr val="tx1"/>
              </a:buClr>
              <a:buFont typeface="Arial" panose="020B0604020202020204" pitchFamily="34" charset="0"/>
              <a:buNone/>
              <a:defRPr sz="1400">
                <a:solidFill>
                  <a:schemeClr val="tx1"/>
                </a:solidFill>
              </a:defRPr>
            </a:lvl1pPr>
            <a:lvl2pPr>
              <a:buClr>
                <a:schemeClr val="accent1"/>
              </a:buClr>
              <a:defRPr sz="1400">
                <a:solidFill>
                  <a:schemeClr val="tx1"/>
                </a:solidFill>
              </a:defRPr>
            </a:lvl2pPr>
            <a:lvl3pPr>
              <a:buClr>
                <a:schemeClr val="tx1"/>
              </a:buClr>
              <a:defRPr sz="1400">
                <a:solidFill>
                  <a:schemeClr val="tx1"/>
                </a:solidFill>
              </a:defRPr>
            </a:lvl3pPr>
            <a:lvl4pPr>
              <a:buClr>
                <a:schemeClr val="accent1"/>
              </a:buClr>
              <a:defRPr sz="1400">
                <a:solidFill>
                  <a:schemeClr val="tx1"/>
                </a:solidFill>
              </a:defRPr>
            </a:lvl4pPr>
            <a:lvl5pPr>
              <a:buClr>
                <a:schemeClr val="tx1"/>
              </a:buCl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8" name="Chart Placeholder 15">
            <a:extLst>
              <a:ext uri="{FF2B5EF4-FFF2-40B4-BE49-F238E27FC236}">
                <a16:creationId xmlns:a16="http://schemas.microsoft.com/office/drawing/2014/main" id="{CB1C4DEE-3855-3A26-D270-DB0909273B8B}"/>
              </a:ext>
            </a:extLst>
          </p:cNvPr>
          <p:cNvSpPr>
            <a:spLocks noGrp="1"/>
          </p:cNvSpPr>
          <p:nvPr>
            <p:ph type="chart" sz="quarter" idx="11"/>
          </p:nvPr>
        </p:nvSpPr>
        <p:spPr>
          <a:xfrm>
            <a:off x="192088" y="1689100"/>
            <a:ext cx="11780837" cy="4484688"/>
          </a:xfrm>
        </p:spPr>
        <p:txBody>
          <a:bodyPr lIns="0"/>
          <a:lstStyle/>
          <a:p>
            <a:r>
              <a:rPr lang="en-GB"/>
              <a:t>Click icon to add chart</a:t>
            </a:r>
            <a:endParaRPr lang="en-EE"/>
          </a:p>
        </p:txBody>
      </p:sp>
    </p:spTree>
    <p:extLst>
      <p:ext uri="{BB962C8B-B14F-4D97-AF65-F5344CB8AC3E}">
        <p14:creationId xmlns:p14="http://schemas.microsoft.com/office/powerpoint/2010/main" val="42354019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ogod_beež">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3" name="Title 1">
            <a:extLst>
              <a:ext uri="{FF2B5EF4-FFF2-40B4-BE49-F238E27FC236}">
                <a16:creationId xmlns:a16="http://schemas.microsoft.com/office/drawing/2014/main" id="{D63D6411-E993-8CAD-B818-54635F98D31F}"/>
              </a:ext>
            </a:extLst>
          </p:cNvPr>
          <p:cNvSpPr>
            <a:spLocks noGrp="1"/>
          </p:cNvSpPr>
          <p:nvPr>
            <p:ph type="title"/>
          </p:nvPr>
        </p:nvSpPr>
        <p:spPr>
          <a:xfrm>
            <a:off x="192088" y="225426"/>
            <a:ext cx="7671101" cy="365125"/>
          </a:xfrm>
        </p:spPr>
        <p:txBody>
          <a:bodyPr lIns="0" rIns="90000">
            <a:noAutofit/>
          </a:bodyPr>
          <a:lstStyle>
            <a:lvl1pPr>
              <a:defRPr sz="3200">
                <a:solidFill>
                  <a:schemeClr val="accent1"/>
                </a:solidFill>
              </a:defRPr>
            </a:lvl1pPr>
          </a:lstStyle>
          <a:p>
            <a:r>
              <a:rPr lang="en-GB" dirty="0"/>
              <a:t>Click to edit Master title style</a:t>
            </a:r>
            <a:endParaRPr lang="en-US" dirty="0"/>
          </a:p>
        </p:txBody>
      </p:sp>
      <p:sp>
        <p:nvSpPr>
          <p:cNvPr id="6" name="Content Placeholder 13">
            <a:extLst>
              <a:ext uri="{FF2B5EF4-FFF2-40B4-BE49-F238E27FC236}">
                <a16:creationId xmlns:a16="http://schemas.microsoft.com/office/drawing/2014/main" id="{3B4EE345-8A83-924B-FE06-61EB1240C025}"/>
              </a:ext>
            </a:extLst>
          </p:cNvPr>
          <p:cNvSpPr>
            <a:spLocks noGrp="1"/>
          </p:cNvSpPr>
          <p:nvPr>
            <p:ph sz="quarter" idx="10"/>
          </p:nvPr>
        </p:nvSpPr>
        <p:spPr>
          <a:xfrm>
            <a:off x="192088" y="950913"/>
            <a:ext cx="7670800" cy="444500"/>
          </a:xfrm>
        </p:spPr>
        <p:txBody>
          <a:bodyPr lIns="0" rIns="90000" anchor="b">
            <a:noAutofit/>
          </a:bodyPr>
          <a:lstStyle>
            <a:lvl1pPr marL="0" indent="0">
              <a:buClr>
                <a:schemeClr val="tx1"/>
              </a:buClr>
              <a:buFont typeface="Arial" panose="020B0604020202020204" pitchFamily="34" charset="0"/>
              <a:buNone/>
              <a:defRPr sz="1400">
                <a:solidFill>
                  <a:schemeClr val="tx1"/>
                </a:solidFill>
              </a:defRPr>
            </a:lvl1pPr>
            <a:lvl2pPr>
              <a:buClr>
                <a:schemeClr val="accent1"/>
              </a:buClr>
              <a:defRPr sz="1400">
                <a:solidFill>
                  <a:schemeClr val="tx1"/>
                </a:solidFill>
              </a:defRPr>
            </a:lvl2pPr>
            <a:lvl3pPr>
              <a:buClr>
                <a:schemeClr val="tx1"/>
              </a:buClr>
              <a:defRPr sz="1400">
                <a:solidFill>
                  <a:schemeClr val="tx1"/>
                </a:solidFill>
              </a:defRPr>
            </a:lvl3pPr>
            <a:lvl4pPr>
              <a:buClr>
                <a:schemeClr val="accent1"/>
              </a:buClr>
              <a:defRPr sz="1400">
                <a:solidFill>
                  <a:schemeClr val="tx1"/>
                </a:solidFill>
              </a:defRPr>
            </a:lvl4pPr>
            <a:lvl5pPr>
              <a:buClr>
                <a:schemeClr val="tx1"/>
              </a:buCl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8020176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aafikud">
    <p:bg>
      <p:bgPr>
        <a:solidFill>
          <a:srgbClr val="FFFFFF"/>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3" name="Title 1">
            <a:extLst>
              <a:ext uri="{FF2B5EF4-FFF2-40B4-BE49-F238E27FC236}">
                <a16:creationId xmlns:a16="http://schemas.microsoft.com/office/drawing/2014/main" id="{70553849-377B-2127-A878-DEC674F14B9D}"/>
              </a:ext>
            </a:extLst>
          </p:cNvPr>
          <p:cNvSpPr>
            <a:spLocks noGrp="1"/>
          </p:cNvSpPr>
          <p:nvPr>
            <p:ph type="title"/>
          </p:nvPr>
        </p:nvSpPr>
        <p:spPr>
          <a:xfrm>
            <a:off x="192088" y="225426"/>
            <a:ext cx="7671101" cy="365125"/>
          </a:xfrm>
        </p:spPr>
        <p:txBody>
          <a:bodyPr lIns="0" rIns="90000">
            <a:noAutofit/>
          </a:bodyPr>
          <a:lstStyle>
            <a:lvl1pPr>
              <a:defRPr sz="3200">
                <a:solidFill>
                  <a:schemeClr val="accent1"/>
                </a:solidFill>
              </a:defRPr>
            </a:lvl1pPr>
          </a:lstStyle>
          <a:p>
            <a:r>
              <a:rPr lang="en-GB" dirty="0"/>
              <a:t>Click to edit Master title style</a:t>
            </a:r>
            <a:endParaRPr lang="en-US" dirty="0"/>
          </a:p>
        </p:txBody>
      </p:sp>
      <p:sp>
        <p:nvSpPr>
          <p:cNvPr id="6" name="Content Placeholder 13">
            <a:extLst>
              <a:ext uri="{FF2B5EF4-FFF2-40B4-BE49-F238E27FC236}">
                <a16:creationId xmlns:a16="http://schemas.microsoft.com/office/drawing/2014/main" id="{F7B54484-5DC9-9FE0-20BC-5D1E469F9C41}"/>
              </a:ext>
            </a:extLst>
          </p:cNvPr>
          <p:cNvSpPr>
            <a:spLocks noGrp="1"/>
          </p:cNvSpPr>
          <p:nvPr>
            <p:ph sz="quarter" idx="10"/>
          </p:nvPr>
        </p:nvSpPr>
        <p:spPr>
          <a:xfrm>
            <a:off x="192088" y="950913"/>
            <a:ext cx="7670800" cy="444500"/>
          </a:xfrm>
        </p:spPr>
        <p:txBody>
          <a:bodyPr lIns="0" rIns="90000" anchor="b">
            <a:noAutofit/>
          </a:bodyPr>
          <a:lstStyle>
            <a:lvl1pPr marL="0" indent="0">
              <a:buClr>
                <a:schemeClr val="tx1"/>
              </a:buClr>
              <a:buFont typeface="Arial" panose="020B0604020202020204" pitchFamily="34" charset="0"/>
              <a:buNone/>
              <a:defRPr sz="1400">
                <a:solidFill>
                  <a:schemeClr val="tx1"/>
                </a:solidFill>
              </a:defRPr>
            </a:lvl1pPr>
            <a:lvl2pPr>
              <a:buClr>
                <a:schemeClr val="accent1"/>
              </a:buClr>
              <a:defRPr sz="1400">
                <a:solidFill>
                  <a:schemeClr val="tx1"/>
                </a:solidFill>
              </a:defRPr>
            </a:lvl2pPr>
            <a:lvl3pPr>
              <a:buClr>
                <a:schemeClr val="tx1"/>
              </a:buClr>
              <a:defRPr sz="1400">
                <a:solidFill>
                  <a:schemeClr val="tx1"/>
                </a:solidFill>
              </a:defRPr>
            </a:lvl3pPr>
            <a:lvl4pPr>
              <a:buClr>
                <a:schemeClr val="accent1"/>
              </a:buClr>
              <a:defRPr sz="1400">
                <a:solidFill>
                  <a:schemeClr val="tx1"/>
                </a:solidFill>
              </a:defRPr>
            </a:lvl4pPr>
            <a:lvl5pPr>
              <a:buClr>
                <a:schemeClr val="tx1"/>
              </a:buCl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8" name="Chart Placeholder 15">
            <a:extLst>
              <a:ext uri="{FF2B5EF4-FFF2-40B4-BE49-F238E27FC236}">
                <a16:creationId xmlns:a16="http://schemas.microsoft.com/office/drawing/2014/main" id="{CB1C4DEE-3855-3A26-D270-DB0909273B8B}"/>
              </a:ext>
            </a:extLst>
          </p:cNvPr>
          <p:cNvSpPr>
            <a:spLocks noGrp="1"/>
          </p:cNvSpPr>
          <p:nvPr>
            <p:ph type="chart" sz="quarter" idx="11"/>
          </p:nvPr>
        </p:nvSpPr>
        <p:spPr>
          <a:xfrm>
            <a:off x="192088" y="1689100"/>
            <a:ext cx="11780837" cy="4484688"/>
          </a:xfrm>
        </p:spPr>
        <p:txBody>
          <a:bodyPr lIns="0"/>
          <a:lstStyle/>
          <a:p>
            <a:r>
              <a:rPr lang="en-GB"/>
              <a:t>Click icon to add chart</a:t>
            </a:r>
            <a:endParaRPr lang="en-EE"/>
          </a:p>
        </p:txBody>
      </p:sp>
    </p:spTree>
    <p:extLst>
      <p:ext uri="{BB962C8B-B14F-4D97-AF65-F5344CB8AC3E}">
        <p14:creationId xmlns:p14="http://schemas.microsoft.com/office/powerpoint/2010/main" val="2696974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islaid_2veergu">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8031479" cy="2060575"/>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7270EDFA-C158-686E-367E-BC564B27B529}"/>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35DC60-A5DB-A64E-A4EC-E672980C1CD4}"/>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CFB8C2-E7A1-73AC-18EE-EE01C8D90216}"/>
              </a:ext>
            </a:extLst>
          </p:cNvPr>
          <p:cNvSpPr txBox="1"/>
          <p:nvPr userDrawn="1"/>
        </p:nvSpPr>
        <p:spPr>
          <a:xfrm>
            <a:off x="8004629" y="1574800"/>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
        <p:nvSpPr>
          <p:cNvPr id="6" name="Slide Number Placeholder 5">
            <a:extLst>
              <a:ext uri="{FF2B5EF4-FFF2-40B4-BE49-F238E27FC236}">
                <a16:creationId xmlns:a16="http://schemas.microsoft.com/office/drawing/2014/main" id="{066F7576-ED7C-EF2F-56E9-75DD41DE2DAF}"/>
              </a:ext>
            </a:extLst>
          </p:cNvPr>
          <p:cNvSpPr>
            <a:spLocks noGrp="1"/>
          </p:cNvSpPr>
          <p:nvPr>
            <p:ph type="sldNum" sz="quarter" idx="4"/>
          </p:nvPr>
        </p:nvSpPr>
        <p:spPr>
          <a:xfrm>
            <a:off x="9260380" y="6332449"/>
            <a:ext cx="2609247"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9" name="Text Placeholder 8">
            <a:extLst>
              <a:ext uri="{FF2B5EF4-FFF2-40B4-BE49-F238E27FC236}">
                <a16:creationId xmlns:a16="http://schemas.microsoft.com/office/drawing/2014/main" id="{853BD3EC-3CA6-9AD3-D04D-008E9092A358}"/>
              </a:ext>
            </a:extLst>
          </p:cNvPr>
          <p:cNvSpPr>
            <a:spLocks noGrp="1"/>
          </p:cNvSpPr>
          <p:nvPr>
            <p:ph type="body" sz="quarter" idx="10"/>
          </p:nvPr>
        </p:nvSpPr>
        <p:spPr>
          <a:xfrm>
            <a:off x="288925" y="2892425"/>
            <a:ext cx="11580698" cy="374015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40833788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fograafika - 2 graafikut">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16" name="Chart Placeholder 15">
            <a:extLst>
              <a:ext uri="{FF2B5EF4-FFF2-40B4-BE49-F238E27FC236}">
                <a16:creationId xmlns:a16="http://schemas.microsoft.com/office/drawing/2014/main" id="{D431C72D-5817-4966-3947-EC09FC8E84D8}"/>
              </a:ext>
            </a:extLst>
          </p:cNvPr>
          <p:cNvSpPr>
            <a:spLocks noGrp="1"/>
          </p:cNvSpPr>
          <p:nvPr>
            <p:ph type="chart" sz="quarter" idx="11"/>
          </p:nvPr>
        </p:nvSpPr>
        <p:spPr>
          <a:xfrm>
            <a:off x="192089" y="1689100"/>
            <a:ext cx="5776450" cy="4484688"/>
          </a:xfrm>
        </p:spPr>
        <p:txBody>
          <a:bodyPr lIns="0"/>
          <a:lstStyle/>
          <a:p>
            <a:r>
              <a:rPr lang="en-GB"/>
              <a:t>Click icon to add chart</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3" name="Chart Placeholder 15">
            <a:extLst>
              <a:ext uri="{FF2B5EF4-FFF2-40B4-BE49-F238E27FC236}">
                <a16:creationId xmlns:a16="http://schemas.microsoft.com/office/drawing/2014/main" id="{5CEBBEBA-BB6A-526D-7553-5FDE896B2291}"/>
              </a:ext>
            </a:extLst>
          </p:cNvPr>
          <p:cNvSpPr>
            <a:spLocks noGrp="1"/>
          </p:cNvSpPr>
          <p:nvPr>
            <p:ph type="chart" sz="quarter" idx="12"/>
          </p:nvPr>
        </p:nvSpPr>
        <p:spPr>
          <a:xfrm>
            <a:off x="6177253" y="1689100"/>
            <a:ext cx="5776450" cy="4484688"/>
          </a:xfrm>
        </p:spPr>
        <p:txBody>
          <a:bodyPr lIns="0"/>
          <a:lstStyle/>
          <a:p>
            <a:r>
              <a:rPr lang="en-GB"/>
              <a:t>Click icon to add chart</a:t>
            </a:r>
            <a:endParaRPr lang="en-EE"/>
          </a:p>
        </p:txBody>
      </p:sp>
      <p:sp>
        <p:nvSpPr>
          <p:cNvPr id="6" name="Title 1">
            <a:extLst>
              <a:ext uri="{FF2B5EF4-FFF2-40B4-BE49-F238E27FC236}">
                <a16:creationId xmlns:a16="http://schemas.microsoft.com/office/drawing/2014/main" id="{B25E82B9-4DD9-944E-40B8-E7A151AFBABE}"/>
              </a:ext>
            </a:extLst>
          </p:cNvPr>
          <p:cNvSpPr>
            <a:spLocks noGrp="1"/>
          </p:cNvSpPr>
          <p:nvPr>
            <p:ph type="title"/>
          </p:nvPr>
        </p:nvSpPr>
        <p:spPr>
          <a:xfrm>
            <a:off x="192088" y="225426"/>
            <a:ext cx="7671101" cy="365125"/>
          </a:xfrm>
        </p:spPr>
        <p:txBody>
          <a:bodyPr lIns="0" rIns="90000">
            <a:noAutofit/>
          </a:bodyPr>
          <a:lstStyle>
            <a:lvl1pPr>
              <a:defRPr sz="3200">
                <a:solidFill>
                  <a:schemeClr val="accent1"/>
                </a:solidFill>
              </a:defRPr>
            </a:lvl1pPr>
          </a:lstStyle>
          <a:p>
            <a:r>
              <a:rPr lang="en-GB" dirty="0"/>
              <a:t>Click to edit Master title style</a:t>
            </a:r>
            <a:endParaRPr lang="en-US" dirty="0"/>
          </a:p>
        </p:txBody>
      </p:sp>
      <p:sp>
        <p:nvSpPr>
          <p:cNvPr id="8" name="Content Placeholder 13">
            <a:extLst>
              <a:ext uri="{FF2B5EF4-FFF2-40B4-BE49-F238E27FC236}">
                <a16:creationId xmlns:a16="http://schemas.microsoft.com/office/drawing/2014/main" id="{AAC01769-1FC1-3950-1242-D48FFBA095EB}"/>
              </a:ext>
            </a:extLst>
          </p:cNvPr>
          <p:cNvSpPr>
            <a:spLocks noGrp="1"/>
          </p:cNvSpPr>
          <p:nvPr>
            <p:ph sz="quarter" idx="10"/>
          </p:nvPr>
        </p:nvSpPr>
        <p:spPr>
          <a:xfrm>
            <a:off x="192088" y="950913"/>
            <a:ext cx="7670800" cy="444500"/>
          </a:xfrm>
        </p:spPr>
        <p:txBody>
          <a:bodyPr lIns="0" rIns="90000" anchor="b">
            <a:noAutofit/>
          </a:bodyPr>
          <a:lstStyle>
            <a:lvl1pPr marL="0" indent="0">
              <a:buClr>
                <a:schemeClr val="tx1"/>
              </a:buClr>
              <a:buFont typeface="Arial" panose="020B0604020202020204" pitchFamily="34" charset="0"/>
              <a:buNone/>
              <a:defRPr sz="1400">
                <a:solidFill>
                  <a:schemeClr val="tx1"/>
                </a:solidFill>
              </a:defRPr>
            </a:lvl1pPr>
            <a:lvl2pPr>
              <a:buClr>
                <a:schemeClr val="accent1"/>
              </a:buClr>
              <a:defRPr sz="1400">
                <a:solidFill>
                  <a:schemeClr val="tx1"/>
                </a:solidFill>
              </a:defRPr>
            </a:lvl2pPr>
            <a:lvl3pPr>
              <a:buClr>
                <a:schemeClr val="tx1"/>
              </a:buClr>
              <a:defRPr sz="1400">
                <a:solidFill>
                  <a:schemeClr val="tx1"/>
                </a:solidFill>
              </a:defRPr>
            </a:lvl3pPr>
            <a:lvl4pPr>
              <a:buClr>
                <a:schemeClr val="accent1"/>
              </a:buClr>
              <a:defRPr sz="1400">
                <a:solidFill>
                  <a:schemeClr val="tx1"/>
                </a:solidFill>
              </a:defRPr>
            </a:lvl4pPr>
            <a:lvl5pPr>
              <a:buClr>
                <a:schemeClr val="tx1"/>
              </a:buCl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28340918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joonised SmartArt">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6" name="SmartArt Placeholder 5">
            <a:extLst>
              <a:ext uri="{FF2B5EF4-FFF2-40B4-BE49-F238E27FC236}">
                <a16:creationId xmlns:a16="http://schemas.microsoft.com/office/drawing/2014/main" id="{EBBFF118-DA3E-3986-2D10-A508A1742FBE}"/>
              </a:ext>
            </a:extLst>
          </p:cNvPr>
          <p:cNvSpPr>
            <a:spLocks noGrp="1"/>
          </p:cNvSpPr>
          <p:nvPr>
            <p:ph type="dgm" sz="quarter" idx="11"/>
          </p:nvPr>
        </p:nvSpPr>
        <p:spPr>
          <a:xfrm>
            <a:off x="192088" y="1689100"/>
            <a:ext cx="11780837" cy="4395788"/>
          </a:xfrm>
        </p:spPr>
        <p:txBody>
          <a:bodyPr lIns="0"/>
          <a:lstStyle/>
          <a:p>
            <a:r>
              <a:rPr lang="en-GB"/>
              <a:t>Click icon to add SmartArt graphic</a:t>
            </a:r>
            <a:endParaRPr lang="en-EE"/>
          </a:p>
        </p:txBody>
      </p:sp>
      <p:sp>
        <p:nvSpPr>
          <p:cNvPr id="3" name="Title 1">
            <a:extLst>
              <a:ext uri="{FF2B5EF4-FFF2-40B4-BE49-F238E27FC236}">
                <a16:creationId xmlns:a16="http://schemas.microsoft.com/office/drawing/2014/main" id="{66F0A832-6ED6-CE08-302B-013FF482E515}"/>
              </a:ext>
            </a:extLst>
          </p:cNvPr>
          <p:cNvSpPr>
            <a:spLocks noGrp="1"/>
          </p:cNvSpPr>
          <p:nvPr>
            <p:ph type="title"/>
          </p:nvPr>
        </p:nvSpPr>
        <p:spPr>
          <a:xfrm>
            <a:off x="192088" y="225426"/>
            <a:ext cx="7671101" cy="365125"/>
          </a:xfrm>
        </p:spPr>
        <p:txBody>
          <a:bodyPr lIns="0" rIns="90000">
            <a:noAutofit/>
          </a:bodyPr>
          <a:lstStyle>
            <a:lvl1pPr>
              <a:defRPr sz="3200">
                <a:solidFill>
                  <a:schemeClr val="accent1"/>
                </a:solidFill>
              </a:defRPr>
            </a:lvl1pPr>
          </a:lstStyle>
          <a:p>
            <a:r>
              <a:rPr lang="en-GB" dirty="0"/>
              <a:t>Click to edit Master title style</a:t>
            </a:r>
            <a:endParaRPr lang="en-US" dirty="0"/>
          </a:p>
        </p:txBody>
      </p:sp>
      <p:sp>
        <p:nvSpPr>
          <p:cNvPr id="8" name="Content Placeholder 13">
            <a:extLst>
              <a:ext uri="{FF2B5EF4-FFF2-40B4-BE49-F238E27FC236}">
                <a16:creationId xmlns:a16="http://schemas.microsoft.com/office/drawing/2014/main" id="{90A105A0-0362-BD47-7ED9-2481DBD8CF09}"/>
              </a:ext>
            </a:extLst>
          </p:cNvPr>
          <p:cNvSpPr>
            <a:spLocks noGrp="1"/>
          </p:cNvSpPr>
          <p:nvPr>
            <p:ph sz="quarter" idx="10"/>
          </p:nvPr>
        </p:nvSpPr>
        <p:spPr>
          <a:xfrm>
            <a:off x="192088" y="950913"/>
            <a:ext cx="7670800" cy="444500"/>
          </a:xfrm>
        </p:spPr>
        <p:txBody>
          <a:bodyPr lIns="0" rIns="90000" anchor="b">
            <a:noAutofit/>
          </a:bodyPr>
          <a:lstStyle>
            <a:lvl1pPr marL="0" indent="0">
              <a:buClr>
                <a:schemeClr val="tx1"/>
              </a:buClr>
              <a:buFont typeface="Arial" panose="020B0604020202020204" pitchFamily="34" charset="0"/>
              <a:buNone/>
              <a:defRPr sz="1400">
                <a:solidFill>
                  <a:schemeClr val="tx1"/>
                </a:solidFill>
              </a:defRPr>
            </a:lvl1pPr>
            <a:lvl2pPr>
              <a:buClr>
                <a:schemeClr val="accent1"/>
              </a:buClr>
              <a:defRPr sz="1400">
                <a:solidFill>
                  <a:schemeClr val="tx1"/>
                </a:solidFill>
              </a:defRPr>
            </a:lvl2pPr>
            <a:lvl3pPr>
              <a:buClr>
                <a:schemeClr val="tx1"/>
              </a:buClr>
              <a:defRPr sz="1400">
                <a:solidFill>
                  <a:schemeClr val="tx1"/>
                </a:solidFill>
              </a:defRPr>
            </a:lvl3pPr>
            <a:lvl4pPr>
              <a:buClr>
                <a:schemeClr val="accent1"/>
              </a:buClr>
              <a:defRPr sz="1400">
                <a:solidFill>
                  <a:schemeClr val="tx1"/>
                </a:solidFill>
              </a:defRPr>
            </a:lvl4pPr>
            <a:lvl5pPr>
              <a:buClr>
                <a:schemeClr val="tx1"/>
              </a:buCl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814055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el+graafik">
    <p:bg>
      <p:bgPr>
        <a:solidFill>
          <a:schemeClr val="bg1"/>
        </a:solidFill>
        <a:effectLst/>
      </p:bgPr>
    </p:bg>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B77DDD13-3432-81C7-184B-836D8B1209AE}"/>
              </a:ext>
            </a:extLst>
          </p:cNvPr>
          <p:cNvSpPr>
            <a:spLocks noGrp="1"/>
          </p:cNvSpPr>
          <p:nvPr>
            <p:ph type="tbl" sz="quarter" idx="11"/>
          </p:nvPr>
        </p:nvSpPr>
        <p:spPr>
          <a:xfrm>
            <a:off x="192088" y="2224995"/>
            <a:ext cx="5773283" cy="3836080"/>
          </a:xfrm>
        </p:spPr>
        <p:txBody>
          <a:bodyPr lIns="0"/>
          <a:lstStyle/>
          <a:p>
            <a:r>
              <a:rPr lang="en-GB"/>
              <a:t>Click icon to add table</a:t>
            </a:r>
            <a:endParaRPr lang="en-EE"/>
          </a:p>
        </p:txBody>
      </p:sp>
      <p:sp>
        <p:nvSpPr>
          <p:cNvPr id="8" name="Chart Placeholder 7">
            <a:extLst>
              <a:ext uri="{FF2B5EF4-FFF2-40B4-BE49-F238E27FC236}">
                <a16:creationId xmlns:a16="http://schemas.microsoft.com/office/drawing/2014/main" id="{7B77D3BB-BA4E-F133-6D66-3F407A89A1BC}"/>
              </a:ext>
            </a:extLst>
          </p:cNvPr>
          <p:cNvSpPr>
            <a:spLocks noGrp="1"/>
          </p:cNvSpPr>
          <p:nvPr>
            <p:ph type="chart" sz="quarter" idx="12"/>
          </p:nvPr>
        </p:nvSpPr>
        <p:spPr>
          <a:xfrm>
            <a:off x="6226630" y="2226276"/>
            <a:ext cx="5773282" cy="3844324"/>
          </a:xfrm>
        </p:spPr>
        <p:txBody>
          <a:bodyPr lIns="0"/>
          <a:lstStyle/>
          <a:p>
            <a:r>
              <a:rPr lang="en-GB"/>
              <a:t>Click icon to add chart</a:t>
            </a:r>
            <a:endParaRPr lang="en-EE"/>
          </a:p>
        </p:txBody>
      </p:sp>
      <p:cxnSp>
        <p:nvCxnSpPr>
          <p:cNvPr id="3" name="Straight Connector 2">
            <a:extLst>
              <a:ext uri="{FF2B5EF4-FFF2-40B4-BE49-F238E27FC236}">
                <a16:creationId xmlns:a16="http://schemas.microsoft.com/office/drawing/2014/main" id="{B63ADF8C-8500-9219-A71D-4C3324572FEE}"/>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8E32EBB-18D0-1825-F0A2-E08639272FAF}"/>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5" name="Title 1">
            <a:extLst>
              <a:ext uri="{FF2B5EF4-FFF2-40B4-BE49-F238E27FC236}">
                <a16:creationId xmlns:a16="http://schemas.microsoft.com/office/drawing/2014/main" id="{2B8C7CD4-0A34-4CAA-7E3C-7C083B1EE653}"/>
              </a:ext>
            </a:extLst>
          </p:cNvPr>
          <p:cNvSpPr>
            <a:spLocks noGrp="1"/>
          </p:cNvSpPr>
          <p:nvPr>
            <p:ph type="title"/>
          </p:nvPr>
        </p:nvSpPr>
        <p:spPr>
          <a:xfrm>
            <a:off x="192088" y="225426"/>
            <a:ext cx="7671101" cy="365125"/>
          </a:xfrm>
        </p:spPr>
        <p:txBody>
          <a:bodyPr lIns="0" rIns="90000">
            <a:noAutofit/>
          </a:bodyPr>
          <a:lstStyle>
            <a:lvl1pPr>
              <a:defRPr sz="3200">
                <a:solidFill>
                  <a:schemeClr val="accent1"/>
                </a:solidFill>
              </a:defRPr>
            </a:lvl1pPr>
          </a:lstStyle>
          <a:p>
            <a:r>
              <a:rPr lang="en-GB" dirty="0"/>
              <a:t>Click to edit Master title style</a:t>
            </a:r>
            <a:endParaRPr lang="en-US" dirty="0"/>
          </a:p>
        </p:txBody>
      </p:sp>
      <p:sp>
        <p:nvSpPr>
          <p:cNvPr id="7" name="Content Placeholder 13">
            <a:extLst>
              <a:ext uri="{FF2B5EF4-FFF2-40B4-BE49-F238E27FC236}">
                <a16:creationId xmlns:a16="http://schemas.microsoft.com/office/drawing/2014/main" id="{7F73863B-D718-B12F-7548-51E3842216EA}"/>
              </a:ext>
            </a:extLst>
          </p:cNvPr>
          <p:cNvSpPr>
            <a:spLocks noGrp="1"/>
          </p:cNvSpPr>
          <p:nvPr>
            <p:ph sz="quarter" idx="10"/>
          </p:nvPr>
        </p:nvSpPr>
        <p:spPr>
          <a:xfrm>
            <a:off x="192088" y="950913"/>
            <a:ext cx="7670800" cy="444500"/>
          </a:xfrm>
        </p:spPr>
        <p:txBody>
          <a:bodyPr lIns="0" rIns="90000" anchor="b">
            <a:noAutofit/>
          </a:bodyPr>
          <a:lstStyle>
            <a:lvl1pPr marL="0" indent="0">
              <a:buClr>
                <a:schemeClr val="tx1"/>
              </a:buClr>
              <a:buFont typeface="Arial" panose="020B0604020202020204" pitchFamily="34" charset="0"/>
              <a:buNone/>
              <a:defRPr sz="1400">
                <a:solidFill>
                  <a:schemeClr val="tx1"/>
                </a:solidFill>
              </a:defRPr>
            </a:lvl1pPr>
            <a:lvl2pPr>
              <a:buClr>
                <a:schemeClr val="accent1"/>
              </a:buClr>
              <a:defRPr sz="1400">
                <a:solidFill>
                  <a:schemeClr val="tx1"/>
                </a:solidFill>
              </a:defRPr>
            </a:lvl2pPr>
            <a:lvl3pPr>
              <a:buClr>
                <a:schemeClr val="tx1"/>
              </a:buClr>
              <a:defRPr sz="1400">
                <a:solidFill>
                  <a:schemeClr val="tx1"/>
                </a:solidFill>
              </a:defRPr>
            </a:lvl3pPr>
            <a:lvl4pPr>
              <a:buClr>
                <a:schemeClr val="accent1"/>
              </a:buClr>
              <a:defRPr sz="1400">
                <a:solidFill>
                  <a:schemeClr val="tx1"/>
                </a:solidFill>
              </a:defRPr>
            </a:lvl4pPr>
            <a:lvl5pPr>
              <a:buClr>
                <a:schemeClr val="tx1"/>
              </a:buCl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0" name="Content Placeholder 13">
            <a:extLst>
              <a:ext uri="{FF2B5EF4-FFF2-40B4-BE49-F238E27FC236}">
                <a16:creationId xmlns:a16="http://schemas.microsoft.com/office/drawing/2014/main" id="{3A89A937-15EB-233E-24CF-ABB58CDFF8C1}"/>
              </a:ext>
            </a:extLst>
          </p:cNvPr>
          <p:cNvSpPr>
            <a:spLocks noGrp="1"/>
          </p:cNvSpPr>
          <p:nvPr>
            <p:ph sz="quarter" idx="15"/>
          </p:nvPr>
        </p:nvSpPr>
        <p:spPr>
          <a:xfrm>
            <a:off x="192088" y="1648497"/>
            <a:ext cx="5773283" cy="444500"/>
          </a:xfrm>
        </p:spPr>
        <p:txBody>
          <a:bodyPr lIns="0" rIns="90000" anchor="t">
            <a:noAutofit/>
          </a:bodyPr>
          <a:lstStyle>
            <a:lvl1pPr marL="0" indent="0">
              <a:buClr>
                <a:schemeClr val="tx1"/>
              </a:buClr>
              <a:buFont typeface="Arial" panose="020B0604020202020204" pitchFamily="34" charset="0"/>
              <a:buNone/>
              <a:defRPr sz="1400">
                <a:solidFill>
                  <a:schemeClr val="tx1"/>
                </a:solidFill>
              </a:defRPr>
            </a:lvl1pPr>
            <a:lvl2pPr>
              <a:buClr>
                <a:schemeClr val="accent1"/>
              </a:buClr>
              <a:defRPr sz="1400">
                <a:solidFill>
                  <a:schemeClr val="tx1"/>
                </a:solidFill>
              </a:defRPr>
            </a:lvl2pPr>
            <a:lvl3pPr>
              <a:buClr>
                <a:schemeClr val="tx1"/>
              </a:buClr>
              <a:defRPr sz="1400">
                <a:solidFill>
                  <a:schemeClr val="tx1"/>
                </a:solidFill>
              </a:defRPr>
            </a:lvl3pPr>
            <a:lvl4pPr>
              <a:buClr>
                <a:schemeClr val="accent1"/>
              </a:buClr>
              <a:defRPr sz="1400">
                <a:solidFill>
                  <a:schemeClr val="tx1"/>
                </a:solidFill>
              </a:defRPr>
            </a:lvl4pPr>
            <a:lvl5pPr>
              <a:buClr>
                <a:schemeClr val="tx1"/>
              </a:buCl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2" name="Content Placeholder 13">
            <a:extLst>
              <a:ext uri="{FF2B5EF4-FFF2-40B4-BE49-F238E27FC236}">
                <a16:creationId xmlns:a16="http://schemas.microsoft.com/office/drawing/2014/main" id="{F7F2732D-2878-7EFB-0938-E4EAB99A9614}"/>
              </a:ext>
            </a:extLst>
          </p:cNvPr>
          <p:cNvSpPr>
            <a:spLocks noGrp="1"/>
          </p:cNvSpPr>
          <p:nvPr>
            <p:ph sz="quarter" idx="16"/>
          </p:nvPr>
        </p:nvSpPr>
        <p:spPr>
          <a:xfrm>
            <a:off x="6206389" y="1648497"/>
            <a:ext cx="5773283" cy="444500"/>
          </a:xfrm>
        </p:spPr>
        <p:txBody>
          <a:bodyPr lIns="0" rIns="90000" anchor="t">
            <a:noAutofit/>
          </a:bodyPr>
          <a:lstStyle>
            <a:lvl1pPr marL="0" indent="0">
              <a:buClr>
                <a:schemeClr val="tx1"/>
              </a:buClr>
              <a:buFont typeface="Arial" panose="020B0604020202020204" pitchFamily="34" charset="0"/>
              <a:buNone/>
              <a:defRPr sz="1400">
                <a:solidFill>
                  <a:schemeClr val="tx1"/>
                </a:solidFill>
              </a:defRPr>
            </a:lvl1pPr>
            <a:lvl2pPr>
              <a:buClr>
                <a:schemeClr val="accent1"/>
              </a:buClr>
              <a:defRPr sz="1400">
                <a:solidFill>
                  <a:schemeClr val="tx1"/>
                </a:solidFill>
              </a:defRPr>
            </a:lvl2pPr>
            <a:lvl3pPr>
              <a:buClr>
                <a:schemeClr val="tx1"/>
              </a:buClr>
              <a:defRPr sz="1400">
                <a:solidFill>
                  <a:schemeClr val="tx1"/>
                </a:solidFill>
              </a:defRPr>
            </a:lvl3pPr>
            <a:lvl4pPr>
              <a:buClr>
                <a:schemeClr val="accent1"/>
              </a:buClr>
              <a:defRPr sz="1400">
                <a:solidFill>
                  <a:schemeClr val="tx1"/>
                </a:solidFill>
              </a:defRPr>
            </a:lvl4pPr>
            <a:lvl5pPr>
              <a:buClr>
                <a:schemeClr val="tx1"/>
              </a:buCl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27800868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kst+tabe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lvl1pPr>
              <a:defRPr>
                <a:solidFill>
                  <a:schemeClr val="accent1"/>
                </a:solidFill>
              </a:defRPr>
            </a:lvl1p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able Placeholder 7">
            <a:extLst>
              <a:ext uri="{FF2B5EF4-FFF2-40B4-BE49-F238E27FC236}">
                <a16:creationId xmlns:a16="http://schemas.microsoft.com/office/drawing/2014/main" id="{F28B4BFE-E463-7A04-C81A-3AE85714A86B}"/>
              </a:ext>
            </a:extLst>
          </p:cNvPr>
          <p:cNvSpPr>
            <a:spLocks noGrp="1"/>
          </p:cNvSpPr>
          <p:nvPr>
            <p:ph type="tbl" sz="quarter" idx="10"/>
          </p:nvPr>
        </p:nvSpPr>
        <p:spPr>
          <a:xfrm>
            <a:off x="6218238" y="225425"/>
            <a:ext cx="5634037" cy="6407150"/>
          </a:xfrm>
        </p:spPr>
        <p:txBody>
          <a:bodyPr/>
          <a:lstStyle/>
          <a:p>
            <a:r>
              <a:rPr lang="en-GB"/>
              <a:t>Click icon to add table</a:t>
            </a:r>
            <a:endParaRPr lang="en-EE"/>
          </a:p>
        </p:txBody>
      </p:sp>
      <p:sp>
        <p:nvSpPr>
          <p:cNvPr id="10" name="Content Placeholder 13">
            <a:extLst>
              <a:ext uri="{FF2B5EF4-FFF2-40B4-BE49-F238E27FC236}">
                <a16:creationId xmlns:a16="http://schemas.microsoft.com/office/drawing/2014/main" id="{E8661EB4-9309-F733-D29E-0304AE3665BF}"/>
              </a:ext>
            </a:extLst>
          </p:cNvPr>
          <p:cNvSpPr>
            <a:spLocks noGrp="1"/>
          </p:cNvSpPr>
          <p:nvPr>
            <p:ph sz="quarter" idx="15"/>
          </p:nvPr>
        </p:nvSpPr>
        <p:spPr>
          <a:xfrm>
            <a:off x="289560" y="2892830"/>
            <a:ext cx="5691020" cy="444500"/>
          </a:xfrm>
        </p:spPr>
        <p:txBody>
          <a:bodyPr lIns="0" rIns="90000" anchor="t">
            <a:noAutofit/>
          </a:bodyPr>
          <a:lstStyle>
            <a:lvl1pPr marL="0" indent="0">
              <a:buClr>
                <a:schemeClr val="tx1"/>
              </a:buClr>
              <a:buFont typeface="Arial" panose="020B0604020202020204" pitchFamily="34" charset="0"/>
              <a:buNone/>
              <a:defRPr sz="1800">
                <a:solidFill>
                  <a:schemeClr val="tx1"/>
                </a:solidFill>
              </a:defRPr>
            </a:lvl1pPr>
            <a:lvl2pPr>
              <a:buClr>
                <a:schemeClr val="accent1"/>
              </a:buClr>
              <a:defRPr sz="1800">
                <a:solidFill>
                  <a:schemeClr val="tx1"/>
                </a:solidFill>
              </a:defRPr>
            </a:lvl2pPr>
            <a:lvl3pPr>
              <a:buClr>
                <a:schemeClr val="tx1"/>
              </a:buClr>
              <a:defRPr sz="1800">
                <a:solidFill>
                  <a:schemeClr val="tx1"/>
                </a:solidFill>
              </a:defRPr>
            </a:lvl3pPr>
            <a:lvl4pPr>
              <a:buClr>
                <a:schemeClr val="accent1"/>
              </a:buClr>
              <a:defRPr sz="1800">
                <a:solidFill>
                  <a:schemeClr val="tx1"/>
                </a:solidFill>
              </a:defRPr>
            </a:lvl4pPr>
            <a:lvl5pPr>
              <a:buClr>
                <a:schemeClr val="tx1"/>
              </a:buClr>
              <a:defRPr sz="1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29388598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kst+graafi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lvl1pPr>
              <a:defRPr>
                <a:solidFill>
                  <a:schemeClr val="accent1"/>
                </a:solidFill>
              </a:defRPr>
            </a:lvl1p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hart Placeholder 8">
            <a:extLst>
              <a:ext uri="{FF2B5EF4-FFF2-40B4-BE49-F238E27FC236}">
                <a16:creationId xmlns:a16="http://schemas.microsoft.com/office/drawing/2014/main" id="{B409C063-F1FE-D93B-1827-5BA6DF25EFFC}"/>
              </a:ext>
            </a:extLst>
          </p:cNvPr>
          <p:cNvSpPr>
            <a:spLocks noGrp="1"/>
          </p:cNvSpPr>
          <p:nvPr>
            <p:ph type="chart" sz="quarter" idx="11"/>
          </p:nvPr>
        </p:nvSpPr>
        <p:spPr>
          <a:xfrm>
            <a:off x="6218238" y="225425"/>
            <a:ext cx="5634037" cy="6407150"/>
          </a:xfrm>
        </p:spPr>
        <p:txBody>
          <a:bodyPr/>
          <a:lstStyle/>
          <a:p>
            <a:r>
              <a:rPr lang="en-GB"/>
              <a:t>Click icon to add chart</a:t>
            </a:r>
            <a:endParaRPr lang="en-EE"/>
          </a:p>
        </p:txBody>
      </p:sp>
      <p:sp>
        <p:nvSpPr>
          <p:cNvPr id="4" name="Content Placeholder 13">
            <a:extLst>
              <a:ext uri="{FF2B5EF4-FFF2-40B4-BE49-F238E27FC236}">
                <a16:creationId xmlns:a16="http://schemas.microsoft.com/office/drawing/2014/main" id="{84F5E41B-FE39-406C-8610-595ED471C8C9}"/>
              </a:ext>
            </a:extLst>
          </p:cNvPr>
          <p:cNvSpPr>
            <a:spLocks noGrp="1"/>
          </p:cNvSpPr>
          <p:nvPr>
            <p:ph sz="quarter" idx="15"/>
          </p:nvPr>
        </p:nvSpPr>
        <p:spPr>
          <a:xfrm>
            <a:off x="289560" y="2892830"/>
            <a:ext cx="5691020" cy="444500"/>
          </a:xfrm>
        </p:spPr>
        <p:txBody>
          <a:bodyPr lIns="0" rIns="90000" anchor="t">
            <a:noAutofit/>
          </a:bodyPr>
          <a:lstStyle>
            <a:lvl1pPr marL="0" indent="0">
              <a:buClr>
                <a:schemeClr val="tx1"/>
              </a:buClr>
              <a:buFont typeface="Arial" panose="020B0604020202020204" pitchFamily="34" charset="0"/>
              <a:buNone/>
              <a:defRPr sz="1800">
                <a:solidFill>
                  <a:schemeClr val="tx1"/>
                </a:solidFill>
              </a:defRPr>
            </a:lvl1pPr>
            <a:lvl2pPr>
              <a:buClr>
                <a:schemeClr val="accent1"/>
              </a:buClr>
              <a:defRPr sz="1800">
                <a:solidFill>
                  <a:schemeClr val="tx1"/>
                </a:solidFill>
              </a:defRPr>
            </a:lvl2pPr>
            <a:lvl3pPr>
              <a:buClr>
                <a:schemeClr val="tx1"/>
              </a:buClr>
              <a:defRPr sz="1800">
                <a:solidFill>
                  <a:schemeClr val="tx1"/>
                </a:solidFill>
              </a:defRPr>
            </a:lvl3pPr>
            <a:lvl4pPr>
              <a:buClr>
                <a:schemeClr val="accent1"/>
              </a:buClr>
              <a:defRPr sz="1800">
                <a:solidFill>
                  <a:schemeClr val="tx1"/>
                </a:solidFill>
              </a:defRPr>
            </a:lvl4pPr>
            <a:lvl5pPr>
              <a:buClr>
                <a:schemeClr val="tx1"/>
              </a:buClr>
              <a:defRPr sz="1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7360597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ideo viide">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C1E00E36-0A11-B950-1C1F-C41B655C1CCC}"/>
              </a:ext>
            </a:extLst>
          </p:cNvPr>
          <p:cNvSpPr>
            <a:spLocks noGrp="1"/>
          </p:cNvSpPr>
          <p:nvPr>
            <p:ph idx="1"/>
          </p:nvPr>
        </p:nvSpPr>
        <p:spPr>
          <a:xfrm>
            <a:off x="289559" y="2892830"/>
            <a:ext cx="5691020" cy="3739744"/>
          </a:xfrm>
        </p:spPr>
        <p:txBody>
          <a:bodyPr tIns="0" bIns="0" anchor="t" anchorCtr="0">
            <a:noAutofit/>
          </a:bodyPr>
          <a:lstStyle>
            <a:lvl1pPr marL="0" indent="0">
              <a:buFont typeface="Arial" panose="020B0604020202020204" pitchFamily="34" charset="0"/>
              <a:buNone/>
              <a:defRPr sz="1800"/>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extBox 2">
            <a:hlinkClick r:id="rId2"/>
            <a:extLst>
              <a:ext uri="{FF2B5EF4-FFF2-40B4-BE49-F238E27FC236}">
                <a16:creationId xmlns:a16="http://schemas.microsoft.com/office/drawing/2014/main" id="{BCEDB39B-A5FD-50AF-8AA3-DDDBE820D979}"/>
              </a:ext>
            </a:extLst>
          </p:cNvPr>
          <p:cNvSpPr txBox="1"/>
          <p:nvPr userDrawn="1"/>
        </p:nvSpPr>
        <p:spPr>
          <a:xfrm>
            <a:off x="7662466" y="3127342"/>
            <a:ext cx="3026004" cy="603316"/>
          </a:xfrm>
          <a:prstGeom prst="roundRect">
            <a:avLst/>
          </a:prstGeom>
          <a:solidFill>
            <a:schemeClr val="bg1"/>
          </a:solidFill>
        </p:spPr>
        <p:txBody>
          <a:bodyPr vert="horz" wrap="square" lIns="91440" tIns="45720" rIns="91440" bIns="45720" rtlCol="0" anchor="ctr">
            <a:noAutofit/>
          </a:bodyPr>
          <a:lstStyle/>
          <a:p>
            <a:pPr algn="ctr"/>
            <a:r>
              <a:rPr lang="en-EE" sz="1800" dirty="0">
                <a:solidFill>
                  <a:schemeClr val="accent1"/>
                </a:solidFill>
                <a:latin typeface="+mn-lt"/>
              </a:rPr>
              <a:t>Vaata videot</a:t>
            </a:r>
          </a:p>
        </p:txBody>
      </p:sp>
    </p:spTree>
    <p:extLst>
      <p:ext uri="{BB962C8B-B14F-4D97-AF65-F5344CB8AC3E}">
        <p14:creationId xmlns:p14="http://schemas.microsoft.com/office/powerpoint/2010/main" val="40610278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õpuslaid">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790408" cy="2077199"/>
          </a:xfrm>
        </p:spPr>
        <p:txBody>
          <a:bodyPr>
            <a:noAutofit/>
          </a:bodyPr>
          <a:lstStyle/>
          <a:p>
            <a:r>
              <a:rPr lang="en-GB" dirty="0"/>
              <a:t>Click to edit Master title style</a:t>
            </a:r>
            <a:endParaRPr lang="en-US" dirty="0"/>
          </a:p>
        </p:txBody>
      </p:sp>
      <p:sp>
        <p:nvSpPr>
          <p:cNvPr id="8" name="Freeform 5">
            <a:extLst>
              <a:ext uri="{FF2B5EF4-FFF2-40B4-BE49-F238E27FC236}">
                <a16:creationId xmlns:a16="http://schemas.microsoft.com/office/drawing/2014/main" id="{D4A785C0-3747-C136-50FF-4C8C2F009A06}"/>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cxnSp>
        <p:nvCxnSpPr>
          <p:cNvPr id="4" name="Straight Connector 3">
            <a:extLst>
              <a:ext uri="{FF2B5EF4-FFF2-40B4-BE49-F238E27FC236}">
                <a16:creationId xmlns:a16="http://schemas.microsoft.com/office/drawing/2014/main" id="{FDC78E36-630A-B2BA-EEC5-A40FFD6BE8C1}"/>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1A04B2-0DB9-C601-60AD-8DC179C474B1}"/>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FEDDD2-1D10-02BF-DF9F-B506C8BE9847}"/>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94EF67E7-0024-B4E9-B4F4-87F6826F64A6}"/>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fld id="{F78D7260-DDED-4899-ADCC-52B51338899E}" type="datetime1">
              <a:rPr lang="et-EE" smtClean="0"/>
              <a:t>30.10.2024</a:t>
            </a:fld>
            <a:endParaRPr lang="en-EE"/>
          </a:p>
        </p:txBody>
      </p:sp>
      <p:sp>
        <p:nvSpPr>
          <p:cNvPr id="3" name="Text Placeholder 8">
            <a:extLst>
              <a:ext uri="{FF2B5EF4-FFF2-40B4-BE49-F238E27FC236}">
                <a16:creationId xmlns:a16="http://schemas.microsoft.com/office/drawing/2014/main" id="{8AE2B505-3104-0647-E38E-9D935F3C3129}"/>
              </a:ext>
            </a:extLst>
          </p:cNvPr>
          <p:cNvSpPr>
            <a:spLocks noGrp="1"/>
          </p:cNvSpPr>
          <p:nvPr>
            <p:ph type="body" sz="quarter" idx="10"/>
          </p:nvPr>
        </p:nvSpPr>
        <p:spPr>
          <a:xfrm>
            <a:off x="288925" y="2892425"/>
            <a:ext cx="7790371" cy="3122295"/>
          </a:xfrm>
        </p:spPr>
        <p:txBody>
          <a:bodyPr numCol="1" anchor="b"/>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177041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lõpuslaid_foto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790408" cy="2077199"/>
          </a:xfrm>
        </p:spPr>
        <p:txBody>
          <a:bodyPr>
            <a:noAutofit/>
          </a:bodyPr>
          <a:lstStyle>
            <a:lvl1pPr>
              <a:defRPr>
                <a:solidFill>
                  <a:schemeClr val="bg1"/>
                </a:solidFill>
              </a:defRPr>
            </a:lvl1pPr>
          </a:lstStyle>
          <a:p>
            <a:r>
              <a:rPr lang="en-GB" dirty="0"/>
              <a:t>Click to edit Master title style</a:t>
            </a:r>
            <a:endParaRPr lang="en-US" dirty="0"/>
          </a:p>
        </p:txBody>
      </p:sp>
      <p:sp>
        <p:nvSpPr>
          <p:cNvPr id="8" name="Freeform 5">
            <a:extLst>
              <a:ext uri="{FF2B5EF4-FFF2-40B4-BE49-F238E27FC236}">
                <a16:creationId xmlns:a16="http://schemas.microsoft.com/office/drawing/2014/main" id="{D4A785C0-3747-C136-50FF-4C8C2F009A06}"/>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cxnSp>
        <p:nvCxnSpPr>
          <p:cNvPr id="4" name="Straight Connector 3">
            <a:extLst>
              <a:ext uri="{FF2B5EF4-FFF2-40B4-BE49-F238E27FC236}">
                <a16:creationId xmlns:a16="http://schemas.microsoft.com/office/drawing/2014/main" id="{FDC78E36-630A-B2BA-EEC5-A40FFD6BE8C1}"/>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1A04B2-0DB9-C601-60AD-8DC179C474B1}"/>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FEDDD2-1D10-02BF-DF9F-B506C8BE9847}"/>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94EF67E7-0024-B4E9-B4F4-87F6826F64A6}"/>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fld id="{70B32FFB-1C11-4A0C-8666-2DAC79BD37BC}" type="datetime1">
              <a:rPr lang="et-EE" smtClean="0"/>
              <a:t>30.10.2024</a:t>
            </a:fld>
            <a:endParaRPr lang="en-EE"/>
          </a:p>
        </p:txBody>
      </p:sp>
      <p:sp>
        <p:nvSpPr>
          <p:cNvPr id="3" name="Text Placeholder 8">
            <a:extLst>
              <a:ext uri="{FF2B5EF4-FFF2-40B4-BE49-F238E27FC236}">
                <a16:creationId xmlns:a16="http://schemas.microsoft.com/office/drawing/2014/main" id="{8AE2B505-3104-0647-E38E-9D935F3C3129}"/>
              </a:ext>
            </a:extLst>
          </p:cNvPr>
          <p:cNvSpPr>
            <a:spLocks noGrp="1"/>
          </p:cNvSpPr>
          <p:nvPr>
            <p:ph type="body" sz="quarter" idx="10"/>
          </p:nvPr>
        </p:nvSpPr>
        <p:spPr>
          <a:xfrm>
            <a:off x="288925" y="2892425"/>
            <a:ext cx="7790371" cy="3122295"/>
          </a:xfrm>
        </p:spPr>
        <p:txBody>
          <a:bodyPr numCol="1" anchor="b"/>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777316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ahepealkiri">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671101" cy="3203574"/>
          </a:xfrm>
        </p:spPr>
        <p:txBody>
          <a:bodyPr>
            <a:noAutofit/>
          </a:bodyPr>
          <a:lstStyle>
            <a:lvl1pPr>
              <a:defRPr sz="4800"/>
            </a:lvl1pPr>
          </a:lstStyle>
          <a:p>
            <a:r>
              <a:rPr lang="en-US"/>
              <a:t>Click to edit Master title style</a:t>
            </a:r>
            <a:endParaRPr lang="en-US" dirty="0"/>
          </a:p>
        </p:txBody>
      </p:sp>
      <p:cxnSp>
        <p:nvCxnSpPr>
          <p:cNvPr id="4" name="Straight Connector 3">
            <a:extLst>
              <a:ext uri="{FF2B5EF4-FFF2-40B4-BE49-F238E27FC236}">
                <a16:creationId xmlns:a16="http://schemas.microsoft.com/office/drawing/2014/main" id="{CFE9E6A4-B336-301C-FAC1-445AB09DEC71}"/>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DB396F9-EFBC-D048-283C-932C4C3E25CA}"/>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CE8E789-B583-C321-C579-A2133DC7E6AD}"/>
              </a:ext>
            </a:extLst>
          </p:cNvPr>
          <p:cNvCxnSpPr/>
          <p:nvPr userDrawn="1"/>
        </p:nvCxnSpPr>
        <p:spPr>
          <a:xfrm>
            <a:off x="818201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8FE1868-A979-B143-25B0-7C55E6A763EA}"/>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782047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ahepealkiri_taustapildiga">
    <p:bg>
      <p:bgPr>
        <a:blipFill dpi="0"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671101" cy="3285472"/>
          </a:xfrm>
        </p:spPr>
        <p:txBody>
          <a:bodyPr/>
          <a:lstStyle>
            <a:lvl1pPr>
              <a:defRPr>
                <a:solidFill>
                  <a:schemeClr val="bg1"/>
                </a:solidFill>
              </a:defRPr>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B2BA9F60-6B6B-6DA5-5B8D-1A8561CC3F40}"/>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E0AD9B-6A3F-0F19-205B-5CD9926759D6}"/>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B393D4-A522-CB75-9218-0EACF5010188}"/>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9FF89B4-0722-E2B6-43AB-CBF4C73311B1}"/>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743026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ustapildiga_tekstislaid">
    <p:bg>
      <p:bgPr>
        <a:blipFill dpi="0"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2BA9F60-6B6B-6DA5-5B8D-1A8561CC3F40}"/>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E0AD9B-6A3F-0F19-205B-5CD9926759D6}"/>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B393D4-A522-CB75-9218-0EACF5010188}"/>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D5FDEEF9-715C-51F9-92A8-7B5EB1CDB5A3}"/>
              </a:ext>
            </a:extLst>
          </p:cNvPr>
          <p:cNvSpPr>
            <a:spLocks noGrp="1"/>
          </p:cNvSpPr>
          <p:nvPr>
            <p:ph type="title"/>
          </p:nvPr>
        </p:nvSpPr>
        <p:spPr>
          <a:xfrm>
            <a:off x="289559" y="225426"/>
            <a:ext cx="7671101" cy="2077199"/>
          </a:xfrm>
        </p:spPr>
        <p:txBody>
          <a:bodyPr>
            <a:noAutofit/>
          </a:bodyPr>
          <a:lstStyle>
            <a:lvl1pPr>
              <a:defRPr>
                <a:solidFill>
                  <a:schemeClr val="bg1"/>
                </a:solidFill>
              </a:defRPr>
            </a:lvl1pPr>
          </a:lstStyle>
          <a:p>
            <a:r>
              <a:rPr lang="en-US"/>
              <a:t>Click to edit Master title style</a:t>
            </a:r>
            <a:endParaRPr lang="en-US" dirty="0"/>
          </a:p>
        </p:txBody>
      </p:sp>
      <p:sp>
        <p:nvSpPr>
          <p:cNvPr id="11" name="Slide Number Placeholder 5">
            <a:extLst>
              <a:ext uri="{FF2B5EF4-FFF2-40B4-BE49-F238E27FC236}">
                <a16:creationId xmlns:a16="http://schemas.microsoft.com/office/drawing/2014/main" id="{878BAB44-124E-65E7-C516-F5275EBE4DF6}"/>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8" name="Text Placeholder 8">
            <a:extLst>
              <a:ext uri="{FF2B5EF4-FFF2-40B4-BE49-F238E27FC236}">
                <a16:creationId xmlns:a16="http://schemas.microsoft.com/office/drawing/2014/main" id="{5236639A-7907-3115-2C3D-7F307395D483}"/>
              </a:ext>
            </a:extLst>
          </p:cNvPr>
          <p:cNvSpPr>
            <a:spLocks noGrp="1"/>
          </p:cNvSpPr>
          <p:nvPr>
            <p:ph type="body" sz="quarter" idx="10"/>
          </p:nvPr>
        </p:nvSpPr>
        <p:spPr>
          <a:xfrm>
            <a:off x="288926" y="2892425"/>
            <a:ext cx="7671102" cy="3740150"/>
          </a:xfrm>
        </p:spPr>
        <p:txBody>
          <a:bodyPr numCol="1"/>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3745044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sitaat">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671101" cy="4803774"/>
          </a:xfrm>
        </p:spPr>
        <p:txBody>
          <a:bodyPr>
            <a:noAutofit/>
          </a:bodyPr>
          <a:lstStyle>
            <a:lvl1pPr>
              <a:defRPr sz="4800"/>
            </a:lvl1pPr>
          </a:lstStyle>
          <a:p>
            <a:r>
              <a:rPr lang="en-US"/>
              <a:t>Click to edit Master title style</a:t>
            </a:r>
            <a:endParaRPr lang="en-US" dirty="0"/>
          </a:p>
        </p:txBody>
      </p:sp>
      <p:cxnSp>
        <p:nvCxnSpPr>
          <p:cNvPr id="4" name="Straight Connector 3">
            <a:extLst>
              <a:ext uri="{FF2B5EF4-FFF2-40B4-BE49-F238E27FC236}">
                <a16:creationId xmlns:a16="http://schemas.microsoft.com/office/drawing/2014/main" id="{CFE9E6A4-B336-301C-FAC1-445AB09DEC71}"/>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DB396F9-EFBC-D048-283C-932C4C3E25CA}"/>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CE8E789-B583-C321-C579-A2133DC7E6AD}"/>
              </a:ext>
            </a:extLst>
          </p:cNvPr>
          <p:cNvCxnSpPr/>
          <p:nvPr userDrawn="1"/>
        </p:nvCxnSpPr>
        <p:spPr>
          <a:xfrm>
            <a:off x="818201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6A5F8A6-E1F6-82DB-15BF-AA216B23CA4C}"/>
              </a:ext>
            </a:extLst>
          </p:cNvPr>
          <p:cNvSpPr>
            <a:spLocks noGrp="1"/>
          </p:cNvSpPr>
          <p:nvPr>
            <p:ph type="body" sz="quarter" idx="10"/>
          </p:nvPr>
        </p:nvSpPr>
        <p:spPr>
          <a:xfrm>
            <a:off x="1746249" y="5427663"/>
            <a:ext cx="4034291" cy="1204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9" name="Picture Placeholder 8">
            <a:extLst>
              <a:ext uri="{FF2B5EF4-FFF2-40B4-BE49-F238E27FC236}">
                <a16:creationId xmlns:a16="http://schemas.microsoft.com/office/drawing/2014/main" id="{4F89B279-99E4-E959-B17D-DC5501DF0D76}"/>
              </a:ext>
            </a:extLst>
          </p:cNvPr>
          <p:cNvSpPr>
            <a:spLocks noGrp="1"/>
          </p:cNvSpPr>
          <p:nvPr>
            <p:ph type="pic" sz="quarter" idx="11"/>
          </p:nvPr>
        </p:nvSpPr>
        <p:spPr>
          <a:xfrm>
            <a:off x="355600" y="5420647"/>
            <a:ext cx="1211929" cy="1211928"/>
          </a:xfrm>
          <a:prstGeom prst="ellipse">
            <a:avLst/>
          </a:prstGeom>
        </p:spPr>
        <p:txBody>
          <a:bodyPr/>
          <a:lstStyle/>
          <a:p>
            <a:r>
              <a:rPr lang="en-US"/>
              <a:t>Click icon to add picture</a:t>
            </a:r>
            <a:endParaRPr lang="en-EE"/>
          </a:p>
        </p:txBody>
      </p:sp>
      <p:sp>
        <p:nvSpPr>
          <p:cNvPr id="3" name="Slide Number Placeholder 5">
            <a:extLst>
              <a:ext uri="{FF2B5EF4-FFF2-40B4-BE49-F238E27FC236}">
                <a16:creationId xmlns:a16="http://schemas.microsoft.com/office/drawing/2014/main" id="{0C145A2B-A48C-D956-7F57-F9C4060E7812}"/>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816701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7F2E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559" y="225425"/>
            <a:ext cx="10630299" cy="1325563"/>
          </a:xfrm>
          <a:prstGeom prst="rect">
            <a:avLst/>
          </a:prstGeom>
        </p:spPr>
        <p:txBody>
          <a:bodyPr vert="horz" lIns="91440" tIns="0" rIns="9144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289559" y="1841701"/>
            <a:ext cx="11554327" cy="4351338"/>
          </a:xfrm>
          <a:prstGeom prst="rect">
            <a:avLst/>
          </a:prstGeom>
        </p:spPr>
        <p:txBody>
          <a:bodyPr vert="horz" lIns="91440" tIns="0" rIns="91440" bIns="0" rtlCol="0">
            <a:noAutofit/>
          </a:bodyPr>
          <a:lstStyle/>
          <a:p>
            <a:pPr lvl="0"/>
            <a:r>
              <a:rPr lang="en-GB" dirty="0"/>
              <a:t>Click to edit Master text styles</a:t>
            </a:r>
          </a:p>
          <a:p>
            <a:pPr lvl="1"/>
            <a:r>
              <a:rPr lang="en-GB" dirty="0"/>
              <a:t> Vajuta klaviatuuril “Tab”, et liikuda järgmisele tasemele</a:t>
            </a:r>
          </a:p>
          <a:p>
            <a:pPr lvl="2"/>
            <a:r>
              <a:rPr lang="en-GB" dirty="0"/>
              <a:t>Third level</a:t>
            </a:r>
          </a:p>
          <a:p>
            <a:pPr lvl="3"/>
            <a:r>
              <a:rPr lang="en-GB" dirty="0"/>
              <a:t>Fourth level</a:t>
            </a:r>
          </a:p>
          <a:p>
            <a:pPr lvl="4"/>
            <a:r>
              <a:rPr lang="en-GB" dirty="0"/>
              <a:t>Fifth level</a:t>
            </a:r>
            <a:endParaRPr lang="en-US" dirty="0"/>
          </a:p>
        </p:txBody>
      </p:sp>
      <p:sp>
        <p:nvSpPr>
          <p:cNvPr id="4" name="Slide Number Placeholder 5">
            <a:extLst>
              <a:ext uri="{FF2B5EF4-FFF2-40B4-BE49-F238E27FC236}">
                <a16:creationId xmlns:a16="http://schemas.microsoft.com/office/drawing/2014/main" id="{28E2491F-8EBB-7375-E79D-A233B1A36560}"/>
              </a:ext>
            </a:extLst>
          </p:cNvPr>
          <p:cNvSpPr>
            <a:spLocks noGrp="1"/>
          </p:cNvSpPr>
          <p:nvPr>
            <p:ph type="sldNum" sz="quarter" idx="4"/>
          </p:nvPr>
        </p:nvSpPr>
        <p:spPr>
          <a:xfrm>
            <a:off x="9210501" y="6332449"/>
            <a:ext cx="2659125"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6" name="TextBox 5">
            <a:extLst>
              <a:ext uri="{FF2B5EF4-FFF2-40B4-BE49-F238E27FC236}">
                <a16:creationId xmlns:a16="http://schemas.microsoft.com/office/drawing/2014/main" id="{C63710B1-39D2-E574-22B4-5CA68B6047F3}"/>
              </a:ext>
            </a:extLst>
          </p:cNvPr>
          <p:cNvSpPr txBox="1"/>
          <p:nvPr userDrawn="1"/>
        </p:nvSpPr>
        <p:spPr>
          <a:xfrm>
            <a:off x="3738880" y="3230880"/>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Tree>
    <p:extLst>
      <p:ext uri="{BB962C8B-B14F-4D97-AF65-F5344CB8AC3E}">
        <p14:creationId xmlns:p14="http://schemas.microsoft.com/office/powerpoint/2010/main" val="1106115608"/>
      </p:ext>
    </p:extLst>
  </p:cSld>
  <p:clrMap bg1="lt1" tx1="dk1" bg2="lt2" tx2="dk2" accent1="accent1" accent2="accent2" accent3="accent3" accent4="accent4" accent5="accent5" accent6="accent6" hlink="hlink" folHlink="folHlink"/>
  <p:sldLayoutIdLst>
    <p:sldLayoutId id="2147483803" r:id="rId1"/>
    <p:sldLayoutId id="2147483768" r:id="rId2"/>
    <p:sldLayoutId id="2147483769" r:id="rId3"/>
    <p:sldLayoutId id="2147484013" r:id="rId4"/>
    <p:sldLayoutId id="2147483836" r:id="rId5"/>
    <p:sldLayoutId id="2147483804" r:id="rId6"/>
    <p:sldLayoutId id="2147483830" r:id="rId7"/>
    <p:sldLayoutId id="2147483838" r:id="rId8"/>
    <p:sldLayoutId id="2147483837" r:id="rId9"/>
    <p:sldLayoutId id="2147483770" r:id="rId10"/>
    <p:sldLayoutId id="2147483840" r:id="rId11"/>
    <p:sldLayoutId id="2147483829" r:id="rId12"/>
    <p:sldLayoutId id="2147483978" r:id="rId13"/>
    <p:sldLayoutId id="2147483828" r:id="rId14"/>
    <p:sldLayoutId id="2147483979" r:id="rId15"/>
    <p:sldLayoutId id="2147483832" r:id="rId16"/>
    <p:sldLayoutId id="2147483980" r:id="rId17"/>
    <p:sldLayoutId id="2147483827" r:id="rId18"/>
    <p:sldLayoutId id="2147483977" r:id="rId19"/>
    <p:sldLayoutId id="2147483981" r:id="rId20"/>
    <p:sldLayoutId id="2147483842" r:id="rId21"/>
    <p:sldLayoutId id="2147483841" r:id="rId22"/>
    <p:sldLayoutId id="2147483833" r:id="rId23"/>
    <p:sldLayoutId id="2147483834" r:id="rId24"/>
    <p:sldLayoutId id="2147483982" r:id="rId25"/>
    <p:sldLayoutId id="2147483835" r:id="rId26"/>
    <p:sldLayoutId id="2147483839" r:id="rId27"/>
    <p:sldLayoutId id="2147484011" r:id="rId28"/>
  </p:sldLayoutIdLst>
  <p:transition spd="slow">
    <p:push dir="u"/>
  </p:transition>
  <p:hf sldNum="0" hdr="0" ftr="0"/>
  <p:txStyles>
    <p:titleStyle>
      <a:lvl1pPr algn="l" defTabSz="914400" rtl="0" eaLnBrk="1" latinLnBrk="0" hangingPunct="1">
        <a:lnSpc>
          <a:spcPct val="90000"/>
        </a:lnSpc>
        <a:spcBef>
          <a:spcPct val="0"/>
        </a:spcBef>
        <a:buNone/>
        <a:defRPr sz="4800" b="0" i="0" kern="1200">
          <a:solidFill>
            <a:schemeClr val="accent1"/>
          </a:solidFill>
          <a:latin typeface="Tartu Kodanik" pitchFamily="2" charset="0"/>
          <a:ea typeface="+mj-ea"/>
          <a:cs typeface="+mj-cs"/>
        </a:defRPr>
      </a:lvl1pPr>
    </p:titleStyle>
    <p:bodyStyle>
      <a:lvl1pPr marL="0" indent="0" algn="l" defTabSz="914400" rtl="0" eaLnBrk="1" latinLnBrk="0" hangingPunct="1">
        <a:lnSpc>
          <a:spcPct val="90000"/>
        </a:lnSpc>
        <a:spcBef>
          <a:spcPts val="1000"/>
        </a:spcBef>
        <a:buClr>
          <a:schemeClr val="tx1"/>
        </a:buClr>
        <a:buSzPct val="100000"/>
        <a:buFont typeface="Arial" panose="020B0604020202020204" pitchFamily="34" charset="0"/>
        <a:buNone/>
        <a:defRPr sz="1800" b="0" i="0" kern="1200">
          <a:solidFill>
            <a:srgbClr val="000000"/>
          </a:solidFill>
          <a:latin typeface="+mn-lt"/>
          <a:ea typeface="Inter" panose="02000503000000020004" pitchFamily="2" charset="0"/>
          <a:cs typeface="Inter" panose="02000503000000020004" pitchFamily="2" charset="0"/>
        </a:defRPr>
      </a:lvl1pPr>
      <a:lvl2pPr marL="628650" indent="-303213" algn="l" defTabSz="914400" rtl="0" eaLnBrk="1" latinLnBrk="0" hangingPunct="1">
        <a:lnSpc>
          <a:spcPct val="90000"/>
        </a:lnSpc>
        <a:spcBef>
          <a:spcPts val="500"/>
        </a:spcBef>
        <a:buClr>
          <a:schemeClr val="accent1"/>
        </a:buClr>
        <a:buSzPct val="100000"/>
        <a:buFont typeface="Arial" panose="020B0604020202020204" pitchFamily="34" charset="0"/>
        <a:buChar char="•"/>
        <a:tabLst/>
        <a:defRPr sz="1800" b="0" i="0" kern="1200">
          <a:solidFill>
            <a:srgbClr val="000000"/>
          </a:solidFill>
          <a:latin typeface="+mn-lt"/>
          <a:ea typeface="Inter" panose="02000503000000020004" pitchFamily="2" charset="0"/>
          <a:cs typeface="Inter" panose="02000503000000020004" pitchFamily="2" charset="0"/>
        </a:defRPr>
      </a:lvl2pPr>
      <a:lvl3pPr marL="1027113" indent="-314325" algn="l" defTabSz="914400" rtl="0" eaLnBrk="1" latinLnBrk="0" hangingPunct="1">
        <a:lnSpc>
          <a:spcPct val="90000"/>
        </a:lnSpc>
        <a:spcBef>
          <a:spcPts val="500"/>
        </a:spcBef>
        <a:buClr>
          <a:schemeClr val="tx1"/>
        </a:buClr>
        <a:buSzPct val="100000"/>
        <a:buFont typeface="Courier New" panose="02070309020205020404" pitchFamily="49" charset="0"/>
        <a:buChar char="o"/>
        <a:tabLst>
          <a:tab pos="1147763" algn="l"/>
          <a:tab pos="1681163" algn="l"/>
        </a:tabLst>
        <a:defRPr sz="1800" b="0" i="0" kern="1200">
          <a:solidFill>
            <a:srgbClr val="000000"/>
          </a:solidFill>
          <a:latin typeface="+mn-lt"/>
          <a:ea typeface="Inter" panose="02000503000000020004" pitchFamily="2" charset="0"/>
          <a:cs typeface="Inter" panose="02000503000000020004" pitchFamily="2" charset="0"/>
        </a:defRPr>
      </a:lvl3pPr>
      <a:lvl4pPr marL="1427163" indent="-315913" algn="l" defTabSz="914400" rtl="0" eaLnBrk="1" latinLnBrk="0" hangingPunct="1">
        <a:lnSpc>
          <a:spcPct val="90000"/>
        </a:lnSpc>
        <a:spcBef>
          <a:spcPts val="500"/>
        </a:spcBef>
        <a:buClr>
          <a:schemeClr val="accent1"/>
        </a:buClr>
        <a:buSzPct val="100000"/>
        <a:buFont typeface="Courier New" panose="02070309020205020404" pitchFamily="49" charset="0"/>
        <a:buChar char="o"/>
        <a:tabLst>
          <a:tab pos="1279525" algn="l"/>
        </a:tabLst>
        <a:defRPr sz="1800" b="0" i="0" kern="1200">
          <a:solidFill>
            <a:srgbClr val="000000"/>
          </a:solidFill>
          <a:latin typeface="+mn-lt"/>
          <a:ea typeface="Inter" panose="02000503000000020004" pitchFamily="2" charset="0"/>
          <a:cs typeface="Inter" panose="02000503000000020004" pitchFamily="2" charset="0"/>
        </a:defRPr>
      </a:lvl4pPr>
      <a:lvl5pPr marL="2006600" indent="-314325" algn="l" defTabSz="914400" rtl="0" eaLnBrk="1" latinLnBrk="0" hangingPunct="1">
        <a:lnSpc>
          <a:spcPct val="90000"/>
        </a:lnSpc>
        <a:spcBef>
          <a:spcPts val="500"/>
        </a:spcBef>
        <a:buClr>
          <a:schemeClr val="tx1"/>
        </a:buClr>
        <a:buSzPct val="100000"/>
        <a:buFont typeface="Wingdings" pitchFamily="2" charset="2"/>
        <a:buChar char="§"/>
        <a:tabLst>
          <a:tab pos="1554163" algn="l"/>
          <a:tab pos="1635125" algn="l"/>
        </a:tabLst>
        <a:defRPr sz="1800" b="0" i="0" kern="1200">
          <a:solidFill>
            <a:srgbClr val="000000"/>
          </a:solidFill>
          <a:latin typeface="+mn-lt"/>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537" userDrawn="1">
          <p15:clr>
            <a:srgbClr val="F26B43"/>
          </p15:clr>
        </p15:guide>
        <p15:guide id="4" pos="121" userDrawn="1">
          <p15:clr>
            <a:srgbClr val="F26B43"/>
          </p15:clr>
        </p15:guide>
        <p15:guide id="5" orient="horz" pos="142" userDrawn="1">
          <p15:clr>
            <a:srgbClr val="F26B43"/>
          </p15:clr>
        </p15:guide>
        <p15:guide id="6" orient="horz" pos="417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559" y="225425"/>
            <a:ext cx="10630299" cy="1325563"/>
          </a:xfrm>
          <a:prstGeom prst="rect">
            <a:avLst/>
          </a:prstGeom>
        </p:spPr>
        <p:txBody>
          <a:bodyPr vert="horz" lIns="91440" tIns="0" rIns="9144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289559" y="1841701"/>
            <a:ext cx="11554327" cy="4351338"/>
          </a:xfrm>
          <a:prstGeom prst="rect">
            <a:avLst/>
          </a:prstGeom>
        </p:spPr>
        <p:txBody>
          <a:bodyPr vert="horz" lIns="91440" tIns="0" rIns="91440" bIns="0" rtlCol="0">
            <a:noAutofit/>
          </a:bodyPr>
          <a:lstStyle/>
          <a:p>
            <a:pPr lvl="0"/>
            <a:r>
              <a:rPr lang="en-GB" dirty="0"/>
              <a:t>Click to edit Master text styles</a:t>
            </a:r>
          </a:p>
          <a:p>
            <a:pPr lvl="1"/>
            <a:r>
              <a:rPr lang="en-GB" dirty="0"/>
              <a:t> Second level</a:t>
            </a:r>
          </a:p>
          <a:p>
            <a:pPr lvl="2"/>
            <a:r>
              <a:rPr lang="en-GB" dirty="0"/>
              <a:t>Third level</a:t>
            </a:r>
          </a:p>
          <a:p>
            <a:pPr lvl="3"/>
            <a:r>
              <a:rPr lang="en-GB" dirty="0"/>
              <a:t>Fourth level</a:t>
            </a:r>
          </a:p>
          <a:p>
            <a:pPr lvl="4"/>
            <a:r>
              <a:rPr lang="en-GB" dirty="0"/>
              <a:t>Fifth level</a:t>
            </a:r>
            <a:endParaRPr lang="en-US" dirty="0"/>
          </a:p>
        </p:txBody>
      </p:sp>
      <p:sp>
        <p:nvSpPr>
          <p:cNvPr id="4" name="Slide Number Placeholder 5">
            <a:extLst>
              <a:ext uri="{FF2B5EF4-FFF2-40B4-BE49-F238E27FC236}">
                <a16:creationId xmlns:a16="http://schemas.microsoft.com/office/drawing/2014/main" id="{28E2491F-8EBB-7375-E79D-A233B1A36560}"/>
              </a:ext>
            </a:extLst>
          </p:cNvPr>
          <p:cNvSpPr>
            <a:spLocks noGrp="1"/>
          </p:cNvSpPr>
          <p:nvPr>
            <p:ph type="sldNum" sz="quarter" idx="4"/>
          </p:nvPr>
        </p:nvSpPr>
        <p:spPr>
          <a:xfrm>
            <a:off x="9210501" y="6332449"/>
            <a:ext cx="2659125"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6" name="TextBox 5">
            <a:extLst>
              <a:ext uri="{FF2B5EF4-FFF2-40B4-BE49-F238E27FC236}">
                <a16:creationId xmlns:a16="http://schemas.microsoft.com/office/drawing/2014/main" id="{C63710B1-39D2-E574-22B4-5CA68B6047F3}"/>
              </a:ext>
            </a:extLst>
          </p:cNvPr>
          <p:cNvSpPr txBox="1"/>
          <p:nvPr userDrawn="1"/>
        </p:nvSpPr>
        <p:spPr>
          <a:xfrm>
            <a:off x="3738880" y="3230880"/>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
        <p:nvSpPr>
          <p:cNvPr id="5" name="TextBox 4">
            <a:extLst>
              <a:ext uri="{FF2B5EF4-FFF2-40B4-BE49-F238E27FC236}">
                <a16:creationId xmlns:a16="http://schemas.microsoft.com/office/drawing/2014/main" id="{A454595A-9A58-63D1-C002-F8F4A4D35FBB}"/>
              </a:ext>
            </a:extLst>
          </p:cNvPr>
          <p:cNvSpPr txBox="1"/>
          <p:nvPr userDrawn="1"/>
        </p:nvSpPr>
        <p:spPr>
          <a:xfrm>
            <a:off x="10935093" y="6513922"/>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Tree>
    <p:extLst>
      <p:ext uri="{BB962C8B-B14F-4D97-AF65-F5344CB8AC3E}">
        <p14:creationId xmlns:p14="http://schemas.microsoft.com/office/powerpoint/2010/main" val="3003310779"/>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4014"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 id="2147484000" r:id="rId18"/>
    <p:sldLayoutId id="2147484001" r:id="rId19"/>
    <p:sldLayoutId id="2147484002" r:id="rId20"/>
    <p:sldLayoutId id="2147484010" r:id="rId21"/>
    <p:sldLayoutId id="2147484003" r:id="rId22"/>
    <p:sldLayoutId id="2147484004" r:id="rId23"/>
    <p:sldLayoutId id="2147484005" r:id="rId24"/>
    <p:sldLayoutId id="2147484006" r:id="rId25"/>
    <p:sldLayoutId id="2147484008" r:id="rId26"/>
    <p:sldLayoutId id="2147484007" r:id="rId27"/>
    <p:sldLayoutId id="2147484009" r:id="rId28"/>
    <p:sldLayoutId id="2147484012" r:id="rId29"/>
  </p:sldLayoutIdLst>
  <p:transition spd="slow">
    <p:push dir="u"/>
  </p:transition>
  <p:hf sldNum="0" hdr="0" ftr="0"/>
  <p:txStyles>
    <p:titleStyle>
      <a:lvl1pPr algn="l" defTabSz="914400" rtl="0" eaLnBrk="1" latinLnBrk="0" hangingPunct="1">
        <a:lnSpc>
          <a:spcPct val="90000"/>
        </a:lnSpc>
        <a:spcBef>
          <a:spcPct val="0"/>
        </a:spcBef>
        <a:buNone/>
        <a:defRPr sz="4800" b="0" i="0" kern="1200">
          <a:solidFill>
            <a:schemeClr val="bg1"/>
          </a:solidFill>
          <a:latin typeface="Tartu Kodanik" pitchFamily="2" charset="0"/>
          <a:ea typeface="+mj-ea"/>
          <a:cs typeface="+mj-cs"/>
        </a:defRPr>
      </a:lvl1pPr>
    </p:titleStyle>
    <p:bodyStyle>
      <a:lvl1pPr marL="0" indent="0" algn="l" defTabSz="914400" rtl="0" eaLnBrk="1" latinLnBrk="0" hangingPunct="1">
        <a:lnSpc>
          <a:spcPct val="90000"/>
        </a:lnSpc>
        <a:spcBef>
          <a:spcPts val="1000"/>
        </a:spcBef>
        <a:buClr>
          <a:schemeClr val="bg1"/>
        </a:buClr>
        <a:buSzPct val="100000"/>
        <a:buFont typeface="Arial" panose="020B0604020202020204" pitchFamily="34" charset="0"/>
        <a:buNone/>
        <a:defRPr sz="1800" b="0" i="0" kern="1200">
          <a:solidFill>
            <a:schemeClr val="bg1"/>
          </a:solidFill>
          <a:latin typeface="+mn-lt"/>
          <a:ea typeface="Inter" panose="02000503000000020004" pitchFamily="2" charset="0"/>
          <a:cs typeface="Inter" panose="02000503000000020004" pitchFamily="2" charset="0"/>
        </a:defRPr>
      </a:lvl1pPr>
      <a:lvl2pPr marL="628650" indent="-303213" algn="l" defTabSz="914400" rtl="0" eaLnBrk="1" latinLnBrk="0" hangingPunct="1">
        <a:lnSpc>
          <a:spcPct val="90000"/>
        </a:lnSpc>
        <a:spcBef>
          <a:spcPts val="500"/>
        </a:spcBef>
        <a:buClr>
          <a:schemeClr val="bg1"/>
        </a:buClr>
        <a:buSzPct val="100000"/>
        <a:buFont typeface="Arial" panose="020B0604020202020204" pitchFamily="34" charset="0"/>
        <a:buChar char="•"/>
        <a:tabLst/>
        <a:defRPr sz="1800" b="0" i="0" kern="1200">
          <a:solidFill>
            <a:schemeClr val="bg1"/>
          </a:solidFill>
          <a:latin typeface="+mn-lt"/>
          <a:ea typeface="Inter" panose="02000503000000020004" pitchFamily="2" charset="0"/>
          <a:cs typeface="Inter" panose="02000503000000020004" pitchFamily="2" charset="0"/>
        </a:defRPr>
      </a:lvl2pPr>
      <a:lvl3pPr marL="1027113" indent="-314325" algn="l" defTabSz="914400" rtl="0" eaLnBrk="1" latinLnBrk="0" hangingPunct="1">
        <a:lnSpc>
          <a:spcPct val="90000"/>
        </a:lnSpc>
        <a:spcBef>
          <a:spcPts val="500"/>
        </a:spcBef>
        <a:buClr>
          <a:schemeClr val="bg1"/>
        </a:buClr>
        <a:buSzPct val="100000"/>
        <a:buFont typeface="Courier New" panose="02070309020205020404" pitchFamily="49" charset="0"/>
        <a:buChar char="o"/>
        <a:tabLst>
          <a:tab pos="1147763" algn="l"/>
          <a:tab pos="1681163" algn="l"/>
        </a:tabLst>
        <a:defRPr sz="1800" b="0" i="0" kern="1200">
          <a:solidFill>
            <a:schemeClr val="bg1"/>
          </a:solidFill>
          <a:latin typeface="+mn-lt"/>
          <a:ea typeface="Inter" panose="02000503000000020004" pitchFamily="2" charset="0"/>
          <a:cs typeface="Inter" panose="02000503000000020004" pitchFamily="2" charset="0"/>
        </a:defRPr>
      </a:lvl3pPr>
      <a:lvl4pPr marL="1427163" indent="-315913" algn="l" defTabSz="914400" rtl="0" eaLnBrk="1" latinLnBrk="0" hangingPunct="1">
        <a:lnSpc>
          <a:spcPct val="90000"/>
        </a:lnSpc>
        <a:spcBef>
          <a:spcPts val="500"/>
        </a:spcBef>
        <a:buClr>
          <a:schemeClr val="bg1"/>
        </a:buClr>
        <a:buSzPct val="100000"/>
        <a:buFont typeface="Courier New" panose="02070309020205020404" pitchFamily="49" charset="0"/>
        <a:buChar char="o"/>
        <a:tabLst>
          <a:tab pos="1279525" algn="l"/>
        </a:tabLst>
        <a:defRPr sz="1800" b="0" i="0" kern="1200">
          <a:solidFill>
            <a:schemeClr val="bg1"/>
          </a:solidFill>
          <a:latin typeface="+mn-lt"/>
          <a:ea typeface="Inter" panose="02000503000000020004" pitchFamily="2" charset="0"/>
          <a:cs typeface="Inter" panose="02000503000000020004" pitchFamily="2" charset="0"/>
        </a:defRPr>
      </a:lvl4pPr>
      <a:lvl5pPr marL="2006600" indent="-314325" algn="l" defTabSz="914400" rtl="0" eaLnBrk="1" latinLnBrk="0" hangingPunct="1">
        <a:lnSpc>
          <a:spcPct val="90000"/>
        </a:lnSpc>
        <a:spcBef>
          <a:spcPts val="500"/>
        </a:spcBef>
        <a:buClr>
          <a:schemeClr val="bg1"/>
        </a:buClr>
        <a:buSzPct val="100000"/>
        <a:buFont typeface="Wingdings" pitchFamily="2" charset="2"/>
        <a:buChar char="§"/>
        <a:tabLst>
          <a:tab pos="1554163" algn="l"/>
          <a:tab pos="1635125" algn="l"/>
        </a:tabLst>
        <a:defRPr sz="1800" b="0" i="0" kern="1200">
          <a:solidFill>
            <a:schemeClr val="bg1"/>
          </a:solidFill>
          <a:latin typeface="+mn-lt"/>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537">
          <p15:clr>
            <a:srgbClr val="F26B43"/>
          </p15:clr>
        </p15:guide>
        <p15:guide id="4" pos="121">
          <p15:clr>
            <a:srgbClr val="F26B43"/>
          </p15:clr>
        </p15:guide>
        <p15:guide id="5" orient="horz" pos="142">
          <p15:clr>
            <a:srgbClr val="F26B43"/>
          </p15:clr>
        </p15:guide>
        <p15:guide id="6" orient="horz" pos="417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D805B-0AC4-012A-2B6B-26FBF422E030}"/>
              </a:ext>
            </a:extLst>
          </p:cNvPr>
          <p:cNvSpPr>
            <a:spLocks noGrp="1"/>
          </p:cNvSpPr>
          <p:nvPr>
            <p:ph type="title"/>
          </p:nvPr>
        </p:nvSpPr>
        <p:spPr/>
        <p:txBody>
          <a:bodyPr/>
          <a:lstStyle/>
          <a:p>
            <a:r>
              <a:rPr lang="en-EE" dirty="0"/>
              <a:t>Tar</a:t>
            </a:r>
            <a:r>
              <a:rPr lang="et-EE" dirty="0"/>
              <a:t>tu linna sotsiaalhoolekandelise abi andmise kord</a:t>
            </a:r>
            <a:endParaRPr lang="en-EE" dirty="0"/>
          </a:p>
        </p:txBody>
      </p:sp>
      <p:sp>
        <p:nvSpPr>
          <p:cNvPr id="4" name="Date Placeholder 3">
            <a:extLst>
              <a:ext uri="{FF2B5EF4-FFF2-40B4-BE49-F238E27FC236}">
                <a16:creationId xmlns:a16="http://schemas.microsoft.com/office/drawing/2014/main" id="{75C2584E-7523-6E4A-B6AD-F4FEF095E0A5}"/>
              </a:ext>
            </a:extLst>
          </p:cNvPr>
          <p:cNvSpPr>
            <a:spLocks noGrp="1"/>
          </p:cNvSpPr>
          <p:nvPr>
            <p:ph type="dt" sz="half" idx="2"/>
          </p:nvPr>
        </p:nvSpPr>
        <p:spPr/>
        <p:txBody>
          <a:bodyPr/>
          <a:lstStyle/>
          <a:p>
            <a:fld id="{ADB57A36-586D-4077-B1A2-2A8DDC9F867D}" type="datetime1">
              <a:rPr lang="et-EE" smtClean="0"/>
              <a:t>30.10.2024</a:t>
            </a:fld>
            <a:endParaRPr lang="en-EE"/>
          </a:p>
        </p:txBody>
      </p:sp>
      <p:sp>
        <p:nvSpPr>
          <p:cNvPr id="5" name="Content Placeholder 4">
            <a:extLst>
              <a:ext uri="{FF2B5EF4-FFF2-40B4-BE49-F238E27FC236}">
                <a16:creationId xmlns:a16="http://schemas.microsoft.com/office/drawing/2014/main" id="{D4B84F8F-D266-85E1-889B-D2D9FE8C92E2}"/>
              </a:ext>
            </a:extLst>
          </p:cNvPr>
          <p:cNvSpPr>
            <a:spLocks noGrp="1"/>
          </p:cNvSpPr>
          <p:nvPr>
            <p:ph type="body" sz="quarter" idx="11"/>
          </p:nvPr>
        </p:nvSpPr>
        <p:spPr/>
        <p:txBody>
          <a:bodyPr/>
          <a:lstStyle/>
          <a:p>
            <a:pPr marL="0" indent="0">
              <a:buNone/>
            </a:pPr>
            <a:r>
              <a:rPr lang="et-EE" dirty="0"/>
              <a:t>Sotsiaa- ja tervishoiuosakond</a:t>
            </a:r>
            <a:endParaRPr lang="en-EE" dirty="0"/>
          </a:p>
        </p:txBody>
      </p:sp>
    </p:spTree>
    <p:extLst>
      <p:ext uri="{BB962C8B-B14F-4D97-AF65-F5344CB8AC3E}">
        <p14:creationId xmlns:p14="http://schemas.microsoft.com/office/powerpoint/2010/main" val="66707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240FD-7454-80A4-98B1-9B102BC51BD4}"/>
              </a:ext>
            </a:extLst>
          </p:cNvPr>
          <p:cNvSpPr>
            <a:spLocks noGrp="1"/>
          </p:cNvSpPr>
          <p:nvPr>
            <p:ph type="title"/>
          </p:nvPr>
        </p:nvSpPr>
        <p:spPr/>
        <p:txBody>
          <a:bodyPr/>
          <a:lstStyle/>
          <a:p>
            <a:r>
              <a:rPr lang="en-EE"/>
              <a:t>Aitäh!</a:t>
            </a:r>
          </a:p>
        </p:txBody>
      </p:sp>
      <p:sp>
        <p:nvSpPr>
          <p:cNvPr id="4" name="Date Placeholder 3">
            <a:extLst>
              <a:ext uri="{FF2B5EF4-FFF2-40B4-BE49-F238E27FC236}">
                <a16:creationId xmlns:a16="http://schemas.microsoft.com/office/drawing/2014/main" id="{E7DC4604-4850-3B67-6762-0D46F684EFE7}"/>
              </a:ext>
            </a:extLst>
          </p:cNvPr>
          <p:cNvSpPr>
            <a:spLocks noGrp="1"/>
          </p:cNvSpPr>
          <p:nvPr>
            <p:ph type="dt" sz="half" idx="2"/>
          </p:nvPr>
        </p:nvSpPr>
        <p:spPr/>
        <p:txBody>
          <a:bodyPr/>
          <a:lstStyle/>
          <a:p>
            <a:fld id="{73C23E1B-2E5A-4758-B080-CFD4CA8A38FB}" type="datetime1">
              <a:rPr lang="et-EE" smtClean="0"/>
              <a:t>30.10.2024</a:t>
            </a:fld>
            <a:endParaRPr lang="en-EE"/>
          </a:p>
        </p:txBody>
      </p:sp>
      <p:sp>
        <p:nvSpPr>
          <p:cNvPr id="3" name="Content Placeholder 2">
            <a:extLst>
              <a:ext uri="{FF2B5EF4-FFF2-40B4-BE49-F238E27FC236}">
                <a16:creationId xmlns:a16="http://schemas.microsoft.com/office/drawing/2014/main" id="{55CDFC45-6014-7737-EA7F-FAF423A29115}"/>
              </a:ext>
            </a:extLst>
          </p:cNvPr>
          <p:cNvSpPr>
            <a:spLocks noGrp="1"/>
          </p:cNvSpPr>
          <p:nvPr>
            <p:ph type="body" sz="quarter" idx="10"/>
          </p:nvPr>
        </p:nvSpPr>
        <p:spPr/>
        <p:txBody>
          <a:bodyPr/>
          <a:lstStyle/>
          <a:p>
            <a:br>
              <a:rPr lang="en-EE" dirty="0"/>
            </a:br>
            <a:r>
              <a:rPr lang="et-EE" dirty="0"/>
              <a:t>sotsiaal- ja tervshoiuo</a:t>
            </a:r>
            <a:r>
              <a:rPr lang="en-EE" dirty="0"/>
              <a:t>sakond</a:t>
            </a:r>
            <a:br>
              <a:rPr lang="en-EE" dirty="0"/>
            </a:br>
            <a:r>
              <a:rPr lang="en-EE" dirty="0"/>
              <a:t>Tartu Linnavalitsus</a:t>
            </a:r>
          </a:p>
        </p:txBody>
      </p:sp>
    </p:spTree>
    <p:extLst>
      <p:ext uri="{BB962C8B-B14F-4D97-AF65-F5344CB8AC3E}">
        <p14:creationId xmlns:p14="http://schemas.microsoft.com/office/powerpoint/2010/main" val="2816041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B752-BBF2-3C6D-1CB0-706C67565094}"/>
              </a:ext>
            </a:extLst>
          </p:cNvPr>
          <p:cNvSpPr>
            <a:spLocks noGrp="1"/>
          </p:cNvSpPr>
          <p:nvPr>
            <p:ph type="title"/>
          </p:nvPr>
        </p:nvSpPr>
        <p:spPr>
          <a:xfrm>
            <a:off x="289559" y="225426"/>
            <a:ext cx="8112759" cy="2077199"/>
          </a:xfrm>
        </p:spPr>
        <p:txBody>
          <a:bodyPr/>
          <a:lstStyle/>
          <a:p>
            <a:r>
              <a:rPr lang="et-EE" dirty="0"/>
              <a:t>Uue korra vajadusest (1)</a:t>
            </a:r>
            <a:endParaRPr lang="en-EE" dirty="0"/>
          </a:p>
        </p:txBody>
      </p:sp>
      <p:sp>
        <p:nvSpPr>
          <p:cNvPr id="3" name="Content Placeholder 2">
            <a:extLst>
              <a:ext uri="{FF2B5EF4-FFF2-40B4-BE49-F238E27FC236}">
                <a16:creationId xmlns:a16="http://schemas.microsoft.com/office/drawing/2014/main" id="{9ACF0720-CA29-B9D0-4211-48F960469342}"/>
              </a:ext>
            </a:extLst>
          </p:cNvPr>
          <p:cNvSpPr>
            <a:spLocks noGrp="1"/>
          </p:cNvSpPr>
          <p:nvPr>
            <p:ph type="body" sz="quarter" idx="10"/>
          </p:nvPr>
        </p:nvSpPr>
        <p:spPr/>
        <p:txBody>
          <a:bodyPr/>
          <a:lstStyle/>
          <a:p>
            <a:pPr marL="285750" indent="-285750">
              <a:buFont typeface="Arial" panose="020B0604020202020204" pitchFamily="34" charset="0"/>
              <a:buChar char="•"/>
            </a:pPr>
            <a:r>
              <a:rPr lang="et-EE" dirty="0"/>
              <a:t>Sotsiaalhoolekande valdkonnas kehtib üle 20 erineva linnavolikogu määruse, eesmärk on teenused ja toetused koondada ning </a:t>
            </a:r>
            <a:r>
              <a:rPr lang="et-EE" b="1" dirty="0"/>
              <a:t>kehtestada üks õigusakt, mis annab parema ülevaate sotsiaalhoolekandelistest teenustest ja toetustest Tartu linnas</a:t>
            </a:r>
            <a:r>
              <a:rPr lang="et-EE" dirty="0"/>
              <a:t>. Ühtsest õigusaktist jääb välja üksnes asendushooldus- ja järelhooldusteenus, st </a:t>
            </a:r>
            <a:r>
              <a:rPr lang="et-EE" sz="1800" b="0" i="0" u="none" strike="noStrike" baseline="0" dirty="0">
                <a:solidFill>
                  <a:srgbClr val="000000"/>
                </a:solidFill>
              </a:rPr>
              <a:t>Tartu Linnavolikogu 01. aprilli 2021. a määrus nr 134 "Asendus- ja järelhooldusteenuse osutamise tingimused ja kord„ jääb kehtima;</a:t>
            </a:r>
          </a:p>
          <a:p>
            <a:pPr marL="285750" indent="-285750">
              <a:buFont typeface="Arial" panose="020B0604020202020204" pitchFamily="34" charset="0"/>
              <a:buChar char="•"/>
            </a:pPr>
            <a:r>
              <a:rPr lang="et-EE" dirty="0"/>
              <a:t>Ühe õigusaktiga </a:t>
            </a:r>
            <a:r>
              <a:rPr lang="et-EE" b="1" dirty="0"/>
              <a:t>ühtlustub taotlemise, abivajaduse hindamise ja teenuse või toetuse andmise menetlus</a:t>
            </a:r>
            <a:r>
              <a:rPr lang="et-EE" dirty="0"/>
              <a:t>, erinevatel aegadel kehtestatud määrustes esinevad sõnastuslikud erinevused kaovad;</a:t>
            </a:r>
          </a:p>
          <a:p>
            <a:pPr marL="285750" indent="-285750">
              <a:buFont typeface="Arial" panose="020B0604020202020204" pitchFamily="34" charset="0"/>
              <a:buChar char="•"/>
            </a:pPr>
            <a:r>
              <a:rPr lang="et-EE" dirty="0"/>
              <a:t>Ühe õigusakti koostamise raames on mitmetesse teenustesse ja toetustesse sisuliselt sisse vaadatud ning </a:t>
            </a:r>
            <a:r>
              <a:rPr lang="et-EE" b="1" dirty="0"/>
              <a:t>teenuste ja toetuste osutamise/andmise protsessi on korrigeeritud kaasaaegseks</a:t>
            </a:r>
            <a:r>
              <a:rPr lang="et-EE" dirty="0"/>
              <a:t>, teenuste osutamisel kasutatakse järjest enam erasektori turupõhiselt pakutavaid toetavaid teenuseid, aga ka digikanaleid ja –vahendeid;</a:t>
            </a:r>
          </a:p>
          <a:p>
            <a:endParaRPr lang="en-GB" dirty="0"/>
          </a:p>
        </p:txBody>
      </p:sp>
    </p:spTree>
    <p:extLst>
      <p:ext uri="{BB962C8B-B14F-4D97-AF65-F5344CB8AC3E}">
        <p14:creationId xmlns:p14="http://schemas.microsoft.com/office/powerpoint/2010/main" val="1745195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B752-BBF2-3C6D-1CB0-706C67565094}"/>
              </a:ext>
            </a:extLst>
          </p:cNvPr>
          <p:cNvSpPr>
            <a:spLocks noGrp="1"/>
          </p:cNvSpPr>
          <p:nvPr>
            <p:ph type="title"/>
          </p:nvPr>
        </p:nvSpPr>
        <p:spPr>
          <a:xfrm>
            <a:off x="289559" y="225426"/>
            <a:ext cx="8112759" cy="2077199"/>
          </a:xfrm>
        </p:spPr>
        <p:txBody>
          <a:bodyPr/>
          <a:lstStyle/>
          <a:p>
            <a:r>
              <a:rPr lang="et-EE" dirty="0"/>
              <a:t>Uue korra vajadusest (2)</a:t>
            </a:r>
            <a:endParaRPr lang="en-EE" dirty="0"/>
          </a:p>
        </p:txBody>
      </p:sp>
      <p:sp>
        <p:nvSpPr>
          <p:cNvPr id="3" name="Content Placeholder 2">
            <a:extLst>
              <a:ext uri="{FF2B5EF4-FFF2-40B4-BE49-F238E27FC236}">
                <a16:creationId xmlns:a16="http://schemas.microsoft.com/office/drawing/2014/main" id="{9ACF0720-CA29-B9D0-4211-48F960469342}"/>
              </a:ext>
            </a:extLst>
          </p:cNvPr>
          <p:cNvSpPr>
            <a:spLocks noGrp="1"/>
          </p:cNvSpPr>
          <p:nvPr>
            <p:ph type="body" sz="quarter" idx="10"/>
          </p:nvPr>
        </p:nvSpPr>
        <p:spPr/>
        <p:txBody>
          <a:bodyPr/>
          <a:lstStyle/>
          <a:p>
            <a:pPr marL="285750" indent="-285750">
              <a:buFont typeface="Arial" panose="020B0604020202020204" pitchFamily="34" charset="0"/>
              <a:buChar char="•"/>
            </a:pPr>
            <a:r>
              <a:rPr lang="et-EE" sz="1800" b="0" i="0" u="none" strike="noStrike" baseline="0" dirty="0">
                <a:solidFill>
                  <a:srgbClr val="000000"/>
                </a:solidFill>
              </a:rPr>
              <a:t>Rahvastiku üldise vananemise ja üksi elavate eakate arvu kasvuga kaasneb sotsiaalhoolekandelise abi vajajate arvu kasv ning sellest lähtuv surve teenuste mahu suurenemisele. Paljud sotsiaalteenused on olnud seni tasuta, </a:t>
            </a:r>
            <a:r>
              <a:rPr lang="et-EE" dirty="0"/>
              <a:t>vaatamata võimalusele teenuse eest tasu võtta. </a:t>
            </a:r>
            <a:r>
              <a:rPr lang="et-EE" b="1" dirty="0"/>
              <a:t>Uues ühtses õigusaktis nähakse ette osade teenuste osaline tasuliseks muutumine ning osade teenuste mõningane hinnatõus eesmärgiga tagada teenuste parem kvaliteet, aga ka teenuste osutamise jätkusuutlikkus</a:t>
            </a:r>
            <a:r>
              <a:rPr lang="et-EE" sz="1800" b="0" i="0" u="none" strike="noStrike" baseline="0" dirty="0">
                <a:solidFill>
                  <a:srgbClr val="000000"/>
                </a:solidFill>
              </a:rPr>
              <a:t>;</a:t>
            </a:r>
          </a:p>
          <a:p>
            <a:pPr marL="285750" indent="-285750">
              <a:buFont typeface="Arial" panose="020B0604020202020204" pitchFamily="34" charset="0"/>
              <a:buChar char="•"/>
            </a:pPr>
            <a:r>
              <a:rPr lang="et-EE" b="1" dirty="0"/>
              <a:t>Uues õigusaktis võetakse arvesse </a:t>
            </a:r>
            <a:r>
              <a:rPr lang="et-EE" dirty="0"/>
              <a:t>eelkõige </a:t>
            </a:r>
            <a:r>
              <a:rPr lang="et-EE" b="1" dirty="0"/>
              <a:t>Sotsiaalkindlustusameti ja õiguskantsleri viimaste aegade soovitusi/juhiseid, aga ka Riigikohtu praktikast tulevaid suuniseid </a:t>
            </a:r>
            <a:r>
              <a:rPr lang="et-EE" dirty="0"/>
              <a:t>sotsiaalhoolekandelise abi andmisel.</a:t>
            </a:r>
          </a:p>
          <a:p>
            <a:endParaRPr lang="en-GB" dirty="0"/>
          </a:p>
        </p:txBody>
      </p:sp>
    </p:spTree>
    <p:extLst>
      <p:ext uri="{BB962C8B-B14F-4D97-AF65-F5344CB8AC3E}">
        <p14:creationId xmlns:p14="http://schemas.microsoft.com/office/powerpoint/2010/main" val="1383880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B752-BBF2-3C6D-1CB0-706C67565094}"/>
              </a:ext>
            </a:extLst>
          </p:cNvPr>
          <p:cNvSpPr>
            <a:spLocks noGrp="1"/>
          </p:cNvSpPr>
          <p:nvPr>
            <p:ph type="title"/>
          </p:nvPr>
        </p:nvSpPr>
        <p:spPr>
          <a:xfrm>
            <a:off x="289559" y="225426"/>
            <a:ext cx="8112759" cy="2077199"/>
          </a:xfrm>
        </p:spPr>
        <p:txBody>
          <a:bodyPr/>
          <a:lstStyle/>
          <a:p>
            <a:r>
              <a:rPr lang="et-EE" dirty="0"/>
              <a:t>Olulisemad muutused </a:t>
            </a:r>
            <a:endParaRPr lang="en-EE" dirty="0"/>
          </a:p>
        </p:txBody>
      </p:sp>
      <p:sp>
        <p:nvSpPr>
          <p:cNvPr id="3" name="Content Placeholder 2">
            <a:extLst>
              <a:ext uri="{FF2B5EF4-FFF2-40B4-BE49-F238E27FC236}">
                <a16:creationId xmlns:a16="http://schemas.microsoft.com/office/drawing/2014/main" id="{9ACF0720-CA29-B9D0-4211-48F960469342}"/>
              </a:ext>
            </a:extLst>
          </p:cNvPr>
          <p:cNvSpPr>
            <a:spLocks noGrp="1"/>
          </p:cNvSpPr>
          <p:nvPr>
            <p:ph type="body" sz="quarter" idx="10"/>
          </p:nvPr>
        </p:nvSpPr>
        <p:spPr/>
        <p:txBody>
          <a:bodyPr/>
          <a:lstStyle/>
          <a:p>
            <a:pPr marL="285750" indent="-285750">
              <a:buFont typeface="Arial" panose="020B0604020202020204" pitchFamily="34" charset="0"/>
              <a:buChar char="•"/>
            </a:pPr>
            <a:r>
              <a:rPr lang="et-EE" sz="1800" b="0" i="0" u="none" strike="noStrike" baseline="0" dirty="0">
                <a:solidFill>
                  <a:srgbClr val="000000"/>
                </a:solidFill>
              </a:rPr>
              <a:t>Kõik teenusele määramise ja toetuse andmise </a:t>
            </a:r>
            <a:r>
              <a:rPr lang="et-EE" sz="1800" b="1" i="0" u="none" strike="noStrike" baseline="0" dirty="0">
                <a:solidFill>
                  <a:srgbClr val="000000"/>
                </a:solidFill>
              </a:rPr>
              <a:t>otsused</a:t>
            </a:r>
            <a:r>
              <a:rPr lang="et-EE" sz="1800" b="0" i="0" u="none" strike="noStrike" baseline="0" dirty="0">
                <a:solidFill>
                  <a:srgbClr val="000000"/>
                </a:solidFill>
              </a:rPr>
              <a:t> (haldusaktid annab) </a:t>
            </a:r>
            <a:r>
              <a:rPr lang="et-EE" sz="1800" b="1" i="0" u="none" strike="noStrike" baseline="0" dirty="0">
                <a:solidFill>
                  <a:srgbClr val="000000"/>
                </a:solidFill>
              </a:rPr>
              <a:t>teeb linnavalitsuse sotsiaal- ja tervishoiuosakonna</a:t>
            </a:r>
            <a:r>
              <a:rPr lang="et-EE" sz="1800" b="0" i="0" u="none" strike="noStrike" baseline="0" dirty="0">
                <a:solidFill>
                  <a:srgbClr val="000000"/>
                </a:solidFill>
              </a:rPr>
              <a:t> vastav </a:t>
            </a:r>
            <a:r>
              <a:rPr lang="et-EE" sz="1800" b="1" i="0" u="none" strike="noStrike" baseline="0" dirty="0">
                <a:solidFill>
                  <a:srgbClr val="000000"/>
                </a:solidFill>
              </a:rPr>
              <a:t>spetsialist</a:t>
            </a:r>
            <a:r>
              <a:rPr lang="et-EE" sz="1800" b="0" i="0" u="none" strike="noStrike" baseline="0" dirty="0">
                <a:solidFill>
                  <a:srgbClr val="000000"/>
                </a:solidFill>
              </a:rPr>
              <a:t>, sotisaalhoolekande komisjon kui kollegiaalset otsustajat ei ole;</a:t>
            </a:r>
          </a:p>
          <a:p>
            <a:pPr marL="285750" indent="-285750">
              <a:buFont typeface="Arial" panose="020B0604020202020204" pitchFamily="34" charset="0"/>
              <a:buChar char="•"/>
            </a:pPr>
            <a:r>
              <a:rPr lang="et-EE" dirty="0"/>
              <a:t>Sotsiaalhoolekande komisjoni kaotamine võimaldab teha otsuseid kiiremini ning suurendada sotsiaaltöötaja vastutust, samas vähendad seni komisjoni liikmetel komisjoni tööle kulunud aega;</a:t>
            </a:r>
          </a:p>
          <a:p>
            <a:pPr marL="285750" indent="-285750">
              <a:buFont typeface="Arial" panose="020B0604020202020204" pitchFamily="34" charset="0"/>
              <a:buChar char="•"/>
            </a:pPr>
            <a:r>
              <a:rPr lang="et-EE" sz="1800" b="0" i="0" u="none" strike="noStrike" baseline="0" dirty="0">
                <a:solidFill>
                  <a:srgbClr val="000000"/>
                </a:solidFill>
              </a:rPr>
              <a:t>Otsuse tegemisel on spetsialistil alati võimalus otsus tegemise eelselt konsulteerida  juristiga. Sisemise töökorralduse täpsustusena tuleb tavapärasest määruses „kuni“ või „reeglina“ piirmäära ületava otsuse puhul otsuse eelnõu kooskõlastada oma teenistuse juhatajaga ja vajadusel osakonna juhtajaga.</a:t>
            </a:r>
          </a:p>
          <a:p>
            <a:endParaRPr lang="en-GB" dirty="0"/>
          </a:p>
        </p:txBody>
      </p:sp>
    </p:spTree>
    <p:extLst>
      <p:ext uri="{BB962C8B-B14F-4D97-AF65-F5344CB8AC3E}">
        <p14:creationId xmlns:p14="http://schemas.microsoft.com/office/powerpoint/2010/main" val="2925839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B752-BBF2-3C6D-1CB0-706C67565094}"/>
              </a:ext>
            </a:extLst>
          </p:cNvPr>
          <p:cNvSpPr>
            <a:spLocks noGrp="1"/>
          </p:cNvSpPr>
          <p:nvPr>
            <p:ph type="title"/>
          </p:nvPr>
        </p:nvSpPr>
        <p:spPr>
          <a:xfrm>
            <a:off x="289559" y="225426"/>
            <a:ext cx="8112759" cy="2077199"/>
          </a:xfrm>
        </p:spPr>
        <p:txBody>
          <a:bodyPr/>
          <a:lstStyle/>
          <a:p>
            <a:r>
              <a:rPr lang="et-EE" dirty="0"/>
              <a:t>Toetuse/teenuse menetlusprotsess </a:t>
            </a:r>
            <a:endParaRPr lang="en-EE" dirty="0"/>
          </a:p>
        </p:txBody>
      </p:sp>
      <p:sp>
        <p:nvSpPr>
          <p:cNvPr id="3" name="Content Placeholder 2">
            <a:extLst>
              <a:ext uri="{FF2B5EF4-FFF2-40B4-BE49-F238E27FC236}">
                <a16:creationId xmlns:a16="http://schemas.microsoft.com/office/drawing/2014/main" id="{9ACF0720-CA29-B9D0-4211-48F960469342}"/>
              </a:ext>
            </a:extLst>
          </p:cNvPr>
          <p:cNvSpPr>
            <a:spLocks noGrp="1"/>
          </p:cNvSpPr>
          <p:nvPr>
            <p:ph type="body" sz="quarter" idx="10"/>
          </p:nvPr>
        </p:nvSpPr>
        <p:spPr/>
        <p:txBody>
          <a:bodyPr/>
          <a:lstStyle/>
          <a:p>
            <a:pPr marL="285750" indent="-285750">
              <a:buFont typeface="Arial" panose="020B0604020202020204" pitchFamily="34" charset="0"/>
              <a:buChar char="•"/>
            </a:pPr>
            <a:r>
              <a:rPr lang="et-EE" sz="1800" b="0" i="0" u="none" strike="noStrike" baseline="0" dirty="0">
                <a:solidFill>
                  <a:srgbClr val="000000"/>
                </a:solidFill>
              </a:rPr>
              <a:t>Taotluse esitamine, taotlus võib olla esmalt üsna lakooniline</a:t>
            </a:r>
          </a:p>
          <a:p>
            <a:pPr marL="285750" indent="-285750">
              <a:buFont typeface="Arial" panose="020B0604020202020204" pitchFamily="34" charset="0"/>
              <a:buChar char="•"/>
            </a:pPr>
            <a:r>
              <a:rPr lang="et-EE" sz="1800" b="0" i="0" u="none" strike="noStrike" baseline="0" dirty="0">
                <a:solidFill>
                  <a:srgbClr val="000000"/>
                </a:solidFill>
              </a:rPr>
              <a:t>Taotluse täiendamine, lisaandmete vajaduse väljaselgitamine, abivajaduse hindamine, sh vajadusel isiku varalise seisu hindamine</a:t>
            </a:r>
          </a:p>
          <a:p>
            <a:pPr marL="285750" indent="-285750">
              <a:buFont typeface="Arial" panose="020B0604020202020204" pitchFamily="34" charset="0"/>
              <a:buChar char="•"/>
            </a:pPr>
            <a:r>
              <a:rPr lang="fi-FI" sz="1800" b="0" i="0" u="none" strike="noStrike" baseline="0" dirty="0">
                <a:solidFill>
                  <a:srgbClr val="000000"/>
                </a:solidFill>
              </a:rPr>
              <a:t>Teenuse andmise otsuses kajastatakse:</a:t>
            </a:r>
            <a:r>
              <a:rPr lang="et-EE" sz="1800" b="0" i="0" u="none" strike="noStrike" baseline="0" dirty="0">
                <a:solidFill>
                  <a:srgbClr val="000000"/>
                </a:solidFill>
              </a:rPr>
              <a:t> </a:t>
            </a:r>
            <a:r>
              <a:rPr lang="fi-FI" sz="1800" b="0" i="0" u="none" strike="noStrike" baseline="0" dirty="0">
                <a:solidFill>
                  <a:srgbClr val="000000"/>
                </a:solidFill>
              </a:rPr>
              <a:t>teenus, mida isikule antakse;</a:t>
            </a:r>
            <a:r>
              <a:rPr lang="et-EE" sz="1800" b="0" i="0" u="none" strike="noStrike" baseline="0" dirty="0">
                <a:solidFill>
                  <a:srgbClr val="000000"/>
                </a:solidFill>
              </a:rPr>
              <a:t> toimingud, milles isik abi vajab või tegevused, milles isik vajab juhendamist ja suunamist (vajadusel koos abi andmise aja kulu arvestusega); </a:t>
            </a:r>
            <a:r>
              <a:rPr lang="fi-FI" sz="1800" b="0" i="0" u="none" strike="noStrike" baseline="0" dirty="0">
                <a:solidFill>
                  <a:srgbClr val="000000"/>
                </a:solidFill>
              </a:rPr>
              <a:t>teenuse eest tasumise kord;</a:t>
            </a:r>
            <a:r>
              <a:rPr lang="et-EE" sz="1800" b="0" i="0" u="none" strike="noStrike" baseline="0" dirty="0">
                <a:solidFill>
                  <a:srgbClr val="000000"/>
                </a:solidFill>
              </a:rPr>
              <a:t> </a:t>
            </a:r>
            <a:r>
              <a:rPr lang="fi-FI" sz="1800" b="0" i="0" u="none" strike="noStrike" baseline="0" dirty="0">
                <a:solidFill>
                  <a:srgbClr val="000000"/>
                </a:solidFill>
              </a:rPr>
              <a:t>vajadusel teenuse saaja kohustused</a:t>
            </a:r>
            <a:r>
              <a:rPr lang="et-EE" dirty="0"/>
              <a:t>; </a:t>
            </a:r>
            <a:r>
              <a:rPr lang="et-EE" sz="1800" b="0" i="0" u="none" strike="noStrike" baseline="0" dirty="0">
                <a:solidFill>
                  <a:srgbClr val="000000"/>
                </a:solidFill>
              </a:rPr>
              <a:t>muud olulised teenuse osutamisega seotud asjaolud.</a:t>
            </a:r>
          </a:p>
          <a:p>
            <a:pPr marL="285750" indent="-285750">
              <a:buFont typeface="Arial" panose="020B0604020202020204" pitchFamily="34" charset="0"/>
              <a:buChar char="•"/>
            </a:pPr>
            <a:r>
              <a:rPr lang="fi-FI" sz="1800" b="0" i="0" u="none" strike="noStrike" baseline="0" dirty="0">
                <a:solidFill>
                  <a:srgbClr val="000000"/>
                </a:solidFill>
              </a:rPr>
              <a:t>Toetuse andmise otsuses kajastatakse:</a:t>
            </a:r>
            <a:r>
              <a:rPr lang="et-EE" sz="1800" b="0" i="0" u="none" strike="noStrike" baseline="0" dirty="0">
                <a:solidFill>
                  <a:srgbClr val="000000"/>
                </a:solidFill>
              </a:rPr>
              <a:t> </a:t>
            </a:r>
            <a:r>
              <a:rPr lang="fi-FI" sz="1800" b="0" i="0" u="none" strike="noStrike" baseline="0" dirty="0">
                <a:solidFill>
                  <a:srgbClr val="000000"/>
                </a:solidFill>
              </a:rPr>
              <a:t>antava toetuse suurus ja vajadusel põhjendused toetuse suuruse kujunemise kohta;</a:t>
            </a:r>
            <a:r>
              <a:rPr lang="et-EE" sz="1800" b="0" i="0" u="none" strike="noStrike" baseline="0" dirty="0">
                <a:solidFill>
                  <a:srgbClr val="000000"/>
                </a:solidFill>
              </a:rPr>
              <a:t> </a:t>
            </a:r>
            <a:r>
              <a:rPr lang="fi-FI" sz="1800" b="0" i="0" u="none" strike="noStrike" baseline="0" dirty="0">
                <a:solidFill>
                  <a:srgbClr val="000000"/>
                </a:solidFill>
              </a:rPr>
              <a:t>vajadusel toetuse saaja kohustused;</a:t>
            </a:r>
            <a:r>
              <a:rPr lang="et-EE" sz="1800" b="0" i="0" u="none" strike="noStrike" baseline="0" dirty="0">
                <a:solidFill>
                  <a:srgbClr val="000000"/>
                </a:solidFill>
              </a:rPr>
              <a:t> muud olulised toetuse saamisega seotud asjaolud.</a:t>
            </a:r>
          </a:p>
          <a:p>
            <a:pPr marL="285750" indent="-285750">
              <a:lnSpc>
                <a:spcPct val="100000"/>
              </a:lnSpc>
              <a:spcBef>
                <a:spcPts val="0"/>
              </a:spcBef>
              <a:buFont typeface="Arial" panose="020B0604020202020204" pitchFamily="34" charset="0"/>
              <a:buChar char="•"/>
            </a:pPr>
            <a:endParaRPr lang="et-EE" sz="1800" b="0" i="0" u="none" strike="noStrike" baseline="0" dirty="0">
              <a:solidFill>
                <a:srgbClr val="000000"/>
              </a:solidFill>
            </a:endParaRPr>
          </a:p>
          <a:p>
            <a:endParaRPr lang="en-GB" dirty="0"/>
          </a:p>
        </p:txBody>
      </p:sp>
    </p:spTree>
    <p:extLst>
      <p:ext uri="{BB962C8B-B14F-4D97-AF65-F5344CB8AC3E}">
        <p14:creationId xmlns:p14="http://schemas.microsoft.com/office/powerpoint/2010/main" val="428357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4BC09-88F5-FC8B-DB98-9C2CFE9F75AE}"/>
              </a:ext>
            </a:extLst>
          </p:cNvPr>
          <p:cNvSpPr>
            <a:spLocks noGrp="1"/>
          </p:cNvSpPr>
          <p:nvPr>
            <p:ph type="title"/>
          </p:nvPr>
        </p:nvSpPr>
        <p:spPr/>
        <p:txBody>
          <a:bodyPr/>
          <a:lstStyle/>
          <a:p>
            <a:r>
              <a:rPr lang="et-EE" dirty="0"/>
              <a:t>Teenuste tasud teenuse saaja vaates</a:t>
            </a:r>
            <a:endParaRPr lang="en-EE" dirty="0"/>
          </a:p>
        </p:txBody>
      </p:sp>
      <p:sp>
        <p:nvSpPr>
          <p:cNvPr id="4" name="Text Placeholder 3">
            <a:extLst>
              <a:ext uri="{FF2B5EF4-FFF2-40B4-BE49-F238E27FC236}">
                <a16:creationId xmlns:a16="http://schemas.microsoft.com/office/drawing/2014/main" id="{ECE142C6-5563-E7BD-BBD6-1B8F1502BC81}"/>
              </a:ext>
            </a:extLst>
          </p:cNvPr>
          <p:cNvSpPr>
            <a:spLocks noGrp="1"/>
          </p:cNvSpPr>
          <p:nvPr>
            <p:ph type="body" sz="quarter" idx="10"/>
          </p:nvPr>
        </p:nvSpPr>
        <p:spPr>
          <a:xfrm>
            <a:off x="305651" y="1649186"/>
            <a:ext cx="11580698" cy="5200650"/>
          </a:xfrm>
        </p:spPr>
        <p:txBody>
          <a:bodyPr/>
          <a:lstStyle/>
          <a:p>
            <a:r>
              <a:rPr lang="et-EE" dirty="0"/>
              <a:t>		</a:t>
            </a:r>
            <a:r>
              <a:rPr lang="et-EE" sz="1600" b="1" dirty="0"/>
              <a:t>Tasuta	</a:t>
            </a:r>
            <a:r>
              <a:rPr lang="et-EE" sz="1600" dirty="0"/>
              <a:t>			</a:t>
            </a:r>
          </a:p>
          <a:p>
            <a:endParaRPr lang="et-EE" sz="1600" dirty="0"/>
          </a:p>
          <a:p>
            <a:r>
              <a:rPr lang="et-EE" sz="1600" dirty="0"/>
              <a:t>Lapsehoiuteenus</a:t>
            </a:r>
          </a:p>
          <a:p>
            <a:r>
              <a:rPr lang="et-EE" sz="1600" dirty="0"/>
              <a:t>Päevahoiuteenus</a:t>
            </a:r>
          </a:p>
          <a:p>
            <a:r>
              <a:rPr lang="et-EE" sz="1600" dirty="0"/>
              <a:t>Sotsiaaltransporditeenus lapsele</a:t>
            </a:r>
          </a:p>
          <a:p>
            <a:r>
              <a:rPr lang="et-EE" sz="1600" dirty="0"/>
              <a:t>Tugiisikuteenus lapsele</a:t>
            </a:r>
          </a:p>
          <a:p>
            <a:r>
              <a:rPr lang="et-EE" sz="1600" dirty="0"/>
              <a:t>Tugiisikuteenus täisealisele</a:t>
            </a:r>
          </a:p>
          <a:p>
            <a:r>
              <a:rPr lang="et-EE" sz="1600" dirty="0"/>
              <a:t>Turvakoduteenus</a:t>
            </a:r>
          </a:p>
          <a:p>
            <a:r>
              <a:rPr lang="et-EE" sz="1600" dirty="0"/>
              <a:t>Täisealise isiku hooldus</a:t>
            </a:r>
          </a:p>
          <a:p>
            <a:r>
              <a:rPr lang="et-EE" sz="1600" dirty="0"/>
              <a:t>Vaimse tervise teenus</a:t>
            </a:r>
          </a:p>
          <a:p>
            <a:r>
              <a:rPr lang="et-EE" sz="1600" dirty="0"/>
              <a:t>Vanemluse toetamise teenus</a:t>
            </a:r>
          </a:p>
          <a:p>
            <a:r>
              <a:rPr lang="et-EE" sz="1600" dirty="0"/>
              <a:t>Varjupaigateenus</a:t>
            </a:r>
          </a:p>
          <a:p>
            <a:r>
              <a:rPr lang="et-EE" sz="1600" dirty="0"/>
              <a:t>Viipekeele tõlketeenus</a:t>
            </a:r>
          </a:p>
          <a:p>
            <a:r>
              <a:rPr lang="et-EE" sz="1600" dirty="0"/>
              <a:t>Võlanõustamisteenus</a:t>
            </a:r>
          </a:p>
          <a:p>
            <a:r>
              <a:rPr lang="et-EE" sz="1600" dirty="0"/>
              <a:t>Vältimatu sotsaalabi</a:t>
            </a:r>
          </a:p>
          <a:p>
            <a:r>
              <a:rPr lang="et-EE" sz="1600" dirty="0"/>
              <a:t>		</a:t>
            </a:r>
            <a:r>
              <a:rPr lang="et-EE" sz="1600" b="1" dirty="0"/>
              <a:t>Tasuga</a:t>
            </a:r>
            <a:endParaRPr lang="en-GB" sz="1600" b="1" dirty="0"/>
          </a:p>
          <a:p>
            <a:endParaRPr lang="et-EE" sz="1600" dirty="0"/>
          </a:p>
          <a:p>
            <a:r>
              <a:rPr lang="et-EE" sz="1600" dirty="0"/>
              <a:t>Eluruumi tagamise teenus – kommunaalteenuste maksumus või 60 eurot kuus</a:t>
            </a:r>
          </a:p>
          <a:p>
            <a:r>
              <a:rPr lang="et-EE" sz="1600" dirty="0"/>
              <a:t>Isikliku abistaja teenus – 40 senti/tund</a:t>
            </a:r>
          </a:p>
          <a:p>
            <a:r>
              <a:rPr lang="et-EE" sz="1600" dirty="0"/>
              <a:t>Koduteenus – 1 euro/kord + sõltuvalt sissetulekust 6,50 eurot/tunnis või 13 eurot/tunnis</a:t>
            </a:r>
          </a:p>
          <a:p>
            <a:r>
              <a:rPr lang="et-EE" sz="1600" dirty="0"/>
              <a:t>Sotsiaaltransporditeenus täisealisele 1/3 sõidu hinnast</a:t>
            </a:r>
          </a:p>
          <a:p>
            <a:r>
              <a:rPr lang="et-EE" sz="1600" dirty="0"/>
              <a:t>Ülhooldusteenus – sõltuvalt teenuseosutaja hinnast</a:t>
            </a:r>
            <a:endParaRPr lang="en-GB" sz="1600" dirty="0"/>
          </a:p>
        </p:txBody>
      </p:sp>
    </p:spTree>
    <p:extLst>
      <p:ext uri="{BB962C8B-B14F-4D97-AF65-F5344CB8AC3E}">
        <p14:creationId xmlns:p14="http://schemas.microsoft.com/office/powerpoint/2010/main" val="1468361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B752-BBF2-3C6D-1CB0-706C67565094}"/>
              </a:ext>
            </a:extLst>
          </p:cNvPr>
          <p:cNvSpPr>
            <a:spLocks noGrp="1"/>
          </p:cNvSpPr>
          <p:nvPr>
            <p:ph type="title"/>
          </p:nvPr>
        </p:nvSpPr>
        <p:spPr>
          <a:xfrm>
            <a:off x="289559" y="225426"/>
            <a:ext cx="8112759" cy="2077199"/>
          </a:xfrm>
        </p:spPr>
        <p:txBody>
          <a:bodyPr/>
          <a:lstStyle/>
          <a:p>
            <a:r>
              <a:rPr lang="et-EE" dirty="0"/>
              <a:t>Teenuste saajate arvud</a:t>
            </a:r>
            <a:endParaRPr lang="en-EE" sz="3200" dirty="0"/>
          </a:p>
        </p:txBody>
      </p:sp>
      <p:sp>
        <p:nvSpPr>
          <p:cNvPr id="3" name="Content Placeholder 2">
            <a:extLst>
              <a:ext uri="{FF2B5EF4-FFF2-40B4-BE49-F238E27FC236}">
                <a16:creationId xmlns:a16="http://schemas.microsoft.com/office/drawing/2014/main" id="{9ACF0720-CA29-B9D0-4211-48F960469342}"/>
              </a:ext>
            </a:extLst>
          </p:cNvPr>
          <p:cNvSpPr>
            <a:spLocks noGrp="1"/>
          </p:cNvSpPr>
          <p:nvPr>
            <p:ph type="body" sz="quarter" idx="10"/>
          </p:nvPr>
        </p:nvSpPr>
        <p:spPr>
          <a:xfrm>
            <a:off x="591638" y="1198562"/>
            <a:ext cx="9932126" cy="4460875"/>
          </a:xfrm>
        </p:spPr>
        <p:txBody>
          <a:bodyPr/>
          <a:lstStyle/>
          <a:p>
            <a:r>
              <a:rPr lang="et-EE" sz="1200" b="1" dirty="0"/>
              <a:t>Teenus				Saajate arv 2023	Eelarve täitmine 2023	Eelarve eelnõu 2025</a:t>
            </a:r>
          </a:p>
          <a:p>
            <a:r>
              <a:rPr lang="et-EE" sz="1000" dirty="0">
                <a:solidFill>
                  <a:schemeClr val="accent1"/>
                </a:solidFill>
              </a:rPr>
              <a:t>Täiealise isiku hooldus 			1604 inimest		1 649 540 eurot	1 630 000 eurot	</a:t>
            </a:r>
            <a:r>
              <a:rPr lang="et-EE" b="1" dirty="0">
                <a:solidFill>
                  <a:schemeClr val="accent1"/>
                </a:solidFill>
              </a:rPr>
              <a:t>II</a:t>
            </a:r>
          </a:p>
          <a:p>
            <a:r>
              <a:rPr lang="et-EE" sz="1000" dirty="0">
                <a:solidFill>
                  <a:schemeClr val="accent1"/>
                </a:solidFill>
              </a:rPr>
              <a:t>Sotsiaaltransporditeenus täisealisele		1294 inimest		192 700 eurot		210 000 eruot</a:t>
            </a:r>
          </a:p>
          <a:p>
            <a:r>
              <a:rPr lang="et-EE" sz="1000" dirty="0">
                <a:solidFill>
                  <a:schemeClr val="accent1"/>
                </a:solidFill>
              </a:rPr>
              <a:t>Üldhooldus				854 inimest		5 076 793 eurot	8 492 562 eurot	</a:t>
            </a:r>
            <a:r>
              <a:rPr lang="et-EE" b="1" dirty="0">
                <a:solidFill>
                  <a:schemeClr val="accent1"/>
                </a:solidFill>
              </a:rPr>
              <a:t>I</a:t>
            </a:r>
          </a:p>
          <a:p>
            <a:r>
              <a:rPr lang="et-EE" sz="1000" dirty="0">
                <a:solidFill>
                  <a:schemeClr val="accent1"/>
                </a:solidFill>
              </a:rPr>
              <a:t>Koduteenus				756 inimest		1 201 267 eurot			</a:t>
            </a:r>
            <a:r>
              <a:rPr lang="et-EE" b="1" dirty="0">
                <a:solidFill>
                  <a:schemeClr val="accent1"/>
                </a:solidFill>
              </a:rPr>
              <a:t>III</a:t>
            </a:r>
          </a:p>
          <a:p>
            <a:r>
              <a:rPr lang="et-EE" sz="1000" dirty="0">
                <a:solidFill>
                  <a:schemeClr val="accent2">
                    <a:lumMod val="90000"/>
                    <a:lumOff val="10000"/>
                  </a:schemeClr>
                </a:solidFill>
              </a:rPr>
              <a:t>Vaimse tervise teenus			713 inimest		141 000 eurot		100 000 eurot</a:t>
            </a:r>
          </a:p>
          <a:p>
            <a:r>
              <a:rPr lang="et-EE" sz="1000" dirty="0">
                <a:solidFill>
                  <a:schemeClr val="accent1"/>
                </a:solidFill>
              </a:rPr>
              <a:t>Eluruumi tagamise teenus			575 inimest				288 000 eurot</a:t>
            </a:r>
          </a:p>
          <a:p>
            <a:r>
              <a:rPr lang="et-EE" sz="1000" dirty="0">
                <a:solidFill>
                  <a:schemeClr val="accent1"/>
                </a:solidFill>
              </a:rPr>
              <a:t>Võlanõustamisteenus			210 inimest</a:t>
            </a:r>
          </a:p>
          <a:p>
            <a:r>
              <a:rPr lang="et-EE" sz="1000" dirty="0">
                <a:solidFill>
                  <a:schemeClr val="accent1"/>
                </a:solidFill>
              </a:rPr>
              <a:t>Tugiisikuteenus lapsele			176 inimest		543 370 eurot		657 500 eurot</a:t>
            </a:r>
          </a:p>
          <a:p>
            <a:r>
              <a:rPr lang="et-EE" sz="1000" dirty="0">
                <a:solidFill>
                  <a:schemeClr val="accent1"/>
                </a:solidFill>
              </a:rPr>
              <a:t>Lapsehoiuteenus			133 inimest		289 907 eurot		260 000 eurot</a:t>
            </a:r>
          </a:p>
          <a:p>
            <a:r>
              <a:rPr lang="et-EE" sz="1000" dirty="0">
                <a:solidFill>
                  <a:schemeClr val="accent2">
                    <a:lumMod val="90000"/>
                    <a:lumOff val="10000"/>
                  </a:schemeClr>
                </a:solidFill>
              </a:rPr>
              <a:t>Viipekeele tõlketeenus			119 inimest		115 424 eurot		117 000 eurot</a:t>
            </a:r>
          </a:p>
          <a:p>
            <a:r>
              <a:rPr lang="et-EE" sz="1000" dirty="0">
                <a:solidFill>
                  <a:schemeClr val="accent1"/>
                </a:solidFill>
              </a:rPr>
              <a:t>Sotsiaaltransporditeenus lapsele		92 inimest		204 276 eurot		225 000 eurot</a:t>
            </a:r>
          </a:p>
          <a:p>
            <a:r>
              <a:rPr lang="et-EE" sz="1000" dirty="0">
                <a:solidFill>
                  <a:schemeClr val="accent1"/>
                </a:solidFill>
              </a:rPr>
              <a:t>Vältimatu sotsaalabi			88 inimest		59 168 eurot		25 000 eurot</a:t>
            </a:r>
          </a:p>
          <a:p>
            <a:r>
              <a:rPr lang="et-EE" sz="1000" dirty="0">
                <a:solidFill>
                  <a:schemeClr val="accent1"/>
                </a:solidFill>
              </a:rPr>
              <a:t>Turvakoduteenus			78 inimest		77 000 eurot		75 000 eurot	</a:t>
            </a:r>
          </a:p>
          <a:p>
            <a:r>
              <a:rPr lang="et-EE" sz="1000" dirty="0">
                <a:solidFill>
                  <a:schemeClr val="accent1"/>
                </a:solidFill>
              </a:rPr>
              <a:t>Isikliku abistaja teenus 			58 inimest		522 755 eurot		590 000 eurot</a:t>
            </a:r>
          </a:p>
          <a:p>
            <a:r>
              <a:rPr lang="et-EE" sz="1000" dirty="0">
                <a:solidFill>
                  <a:schemeClr val="accent1"/>
                </a:solidFill>
              </a:rPr>
              <a:t>Varjupaigateenus			50 inimest		</a:t>
            </a:r>
          </a:p>
          <a:p>
            <a:r>
              <a:rPr lang="et-EE" sz="1000" dirty="0">
                <a:solidFill>
                  <a:schemeClr val="accent2">
                    <a:lumMod val="90000"/>
                    <a:lumOff val="10000"/>
                  </a:schemeClr>
                </a:solidFill>
              </a:rPr>
              <a:t>Päevahoiuteenus			43 inimest		94 100 eurot		110 000 eurot		</a:t>
            </a:r>
          </a:p>
          <a:p>
            <a:r>
              <a:rPr lang="et-EE" sz="1000" dirty="0">
                <a:solidFill>
                  <a:schemeClr val="accent2">
                    <a:lumMod val="90000"/>
                    <a:lumOff val="10000"/>
                  </a:schemeClr>
                </a:solidFill>
              </a:rPr>
              <a:t>Vanemluse toetamise teenus 			42 inimest		58 000 eurot		65 000 eurot</a:t>
            </a:r>
          </a:p>
          <a:p>
            <a:r>
              <a:rPr lang="et-EE" sz="1000" dirty="0">
                <a:solidFill>
                  <a:schemeClr val="accent1"/>
                </a:solidFill>
              </a:rPr>
              <a:t>Tugiisikuteenus täisealisele			33 inimest</a:t>
            </a:r>
          </a:p>
          <a:p>
            <a:r>
              <a:rPr lang="et-EE" sz="1000" dirty="0">
                <a:solidFill>
                  <a:schemeClr val="accent1"/>
                </a:solidFill>
              </a:rPr>
              <a:t>			</a:t>
            </a:r>
            <a:endParaRPr lang="en-GB" sz="1000" dirty="0">
              <a:solidFill>
                <a:schemeClr val="accent1"/>
              </a:solidFill>
            </a:endParaRPr>
          </a:p>
        </p:txBody>
      </p:sp>
    </p:spTree>
    <p:extLst>
      <p:ext uri="{BB962C8B-B14F-4D97-AF65-F5344CB8AC3E}">
        <p14:creationId xmlns:p14="http://schemas.microsoft.com/office/powerpoint/2010/main" val="1091255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B752-BBF2-3C6D-1CB0-706C67565094}"/>
              </a:ext>
            </a:extLst>
          </p:cNvPr>
          <p:cNvSpPr>
            <a:spLocks noGrp="1"/>
          </p:cNvSpPr>
          <p:nvPr>
            <p:ph type="title"/>
          </p:nvPr>
        </p:nvSpPr>
        <p:spPr>
          <a:xfrm>
            <a:off x="289559" y="225426"/>
            <a:ext cx="8112759" cy="2077199"/>
          </a:xfrm>
        </p:spPr>
        <p:txBody>
          <a:bodyPr/>
          <a:lstStyle/>
          <a:p>
            <a:r>
              <a:rPr lang="et-EE" dirty="0"/>
              <a:t>Universaaltoetused </a:t>
            </a:r>
            <a:br>
              <a:rPr lang="et-EE" dirty="0"/>
            </a:br>
            <a:r>
              <a:rPr lang="et-EE" sz="2000" dirty="0"/>
              <a:t>universaaltoetust saavad kõik sihtgruppi kuuluvad isikud sõltumata sissetuleku ja vara suurusest</a:t>
            </a:r>
            <a:endParaRPr lang="en-EE" dirty="0"/>
          </a:p>
        </p:txBody>
      </p:sp>
      <p:sp>
        <p:nvSpPr>
          <p:cNvPr id="3" name="Content Placeholder 2">
            <a:extLst>
              <a:ext uri="{FF2B5EF4-FFF2-40B4-BE49-F238E27FC236}">
                <a16:creationId xmlns:a16="http://schemas.microsoft.com/office/drawing/2014/main" id="{9ACF0720-CA29-B9D0-4211-48F960469342}"/>
              </a:ext>
            </a:extLst>
          </p:cNvPr>
          <p:cNvSpPr>
            <a:spLocks noGrp="1"/>
          </p:cNvSpPr>
          <p:nvPr>
            <p:ph type="body" sz="quarter" idx="10"/>
          </p:nvPr>
        </p:nvSpPr>
        <p:spPr>
          <a:xfrm>
            <a:off x="288925" y="2637064"/>
            <a:ext cx="9470219" cy="3995511"/>
          </a:xfrm>
        </p:spPr>
        <p:txBody>
          <a:bodyPr/>
          <a:lstStyle/>
          <a:p>
            <a:r>
              <a:rPr lang="et-EE" b="1" dirty="0"/>
              <a:t>Toetus</a:t>
            </a:r>
            <a:r>
              <a:rPr lang="et-EE" dirty="0"/>
              <a:t>				</a:t>
            </a:r>
            <a:r>
              <a:rPr lang="et-EE" b="1" dirty="0"/>
              <a:t>Saajate arv	Toetuse suurus</a:t>
            </a:r>
          </a:p>
          <a:p>
            <a:r>
              <a:rPr lang="et-EE" b="1" dirty="0"/>
              <a:t>				2023	</a:t>
            </a:r>
            <a:r>
              <a:rPr lang="et-EE" dirty="0"/>
              <a:t>			</a:t>
            </a:r>
          </a:p>
          <a:p>
            <a:endParaRPr lang="et-EE" dirty="0"/>
          </a:p>
          <a:p>
            <a:r>
              <a:rPr lang="et-EE" dirty="0">
                <a:solidFill>
                  <a:schemeClr val="accent2">
                    <a:lumMod val="90000"/>
                    <a:lumOff val="10000"/>
                  </a:schemeClr>
                </a:solidFill>
              </a:rPr>
              <a:t>Eaka toetus 			24 inimest	400 eurot/aastas</a:t>
            </a:r>
          </a:p>
          <a:p>
            <a:r>
              <a:rPr lang="et-EE" dirty="0">
                <a:solidFill>
                  <a:schemeClr val="accent2">
                    <a:lumMod val="90000"/>
                    <a:lumOff val="10000"/>
                  </a:schemeClr>
                </a:solidFill>
              </a:rPr>
              <a:t>Lapse hooldaja toetus 		29 inimest	100 eurot/kuus</a:t>
            </a:r>
          </a:p>
          <a:p>
            <a:r>
              <a:rPr lang="et-EE" dirty="0">
                <a:solidFill>
                  <a:schemeClr val="accent1"/>
                </a:solidFill>
              </a:rPr>
              <a:t>Matusetoetus			994 inimest	250 lahkunu kohta</a:t>
            </a:r>
          </a:p>
          <a:p>
            <a:r>
              <a:rPr lang="et-EE" dirty="0">
                <a:solidFill>
                  <a:schemeClr val="accent2">
                    <a:lumMod val="90000"/>
                    <a:lumOff val="10000"/>
                  </a:schemeClr>
                </a:solidFill>
              </a:rPr>
              <a:t>Sünnitoetus			2234 inimest	64 eurot, 128 eurot, 320 eurot</a:t>
            </a:r>
          </a:p>
          <a:p>
            <a:r>
              <a:rPr lang="et-EE" dirty="0">
                <a:solidFill>
                  <a:schemeClr val="accent2">
                    <a:lumMod val="90000"/>
                    <a:lumOff val="10000"/>
                  </a:schemeClr>
                </a:solidFill>
              </a:rPr>
              <a:t>						112 eurot, 176 eurot, 352 eurot</a:t>
            </a:r>
          </a:p>
          <a:p>
            <a:r>
              <a:rPr lang="et-EE" dirty="0">
                <a:solidFill>
                  <a:schemeClr val="accent2">
                    <a:lumMod val="90000"/>
                    <a:lumOff val="10000"/>
                  </a:schemeClr>
                </a:solidFill>
              </a:rPr>
              <a:t>Tšernobõli veterani toetus	81 inimest 	200 eurot/aastas</a:t>
            </a:r>
            <a:endParaRPr lang="en-GB" dirty="0">
              <a:solidFill>
                <a:schemeClr val="accent2">
                  <a:lumMod val="90000"/>
                  <a:lumOff val="10000"/>
                </a:schemeClr>
              </a:solidFill>
            </a:endParaRPr>
          </a:p>
        </p:txBody>
      </p:sp>
    </p:spTree>
    <p:extLst>
      <p:ext uri="{BB962C8B-B14F-4D97-AF65-F5344CB8AC3E}">
        <p14:creationId xmlns:p14="http://schemas.microsoft.com/office/powerpoint/2010/main" val="2871371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B752-BBF2-3C6D-1CB0-706C67565094}"/>
              </a:ext>
            </a:extLst>
          </p:cNvPr>
          <p:cNvSpPr>
            <a:spLocks noGrp="1"/>
          </p:cNvSpPr>
          <p:nvPr>
            <p:ph type="title"/>
          </p:nvPr>
        </p:nvSpPr>
        <p:spPr>
          <a:xfrm>
            <a:off x="289559" y="225426"/>
            <a:ext cx="8112759" cy="2077199"/>
          </a:xfrm>
        </p:spPr>
        <p:txBody>
          <a:bodyPr/>
          <a:lstStyle/>
          <a:p>
            <a:r>
              <a:rPr lang="et-EE" dirty="0"/>
              <a:t>Vajaduspõhised toetused</a:t>
            </a:r>
            <a:br>
              <a:rPr lang="et-EE" dirty="0"/>
            </a:br>
            <a:r>
              <a:rPr lang="et-EE" sz="2000" dirty="0"/>
              <a:t>vajaduspõhise toetuse saamiseks eelduseks on väga väike sissetulek ja muu vara puudumine</a:t>
            </a:r>
            <a:br>
              <a:rPr lang="et-EE" dirty="0"/>
            </a:br>
            <a:endParaRPr lang="en-EE" dirty="0"/>
          </a:p>
        </p:txBody>
      </p:sp>
      <p:sp>
        <p:nvSpPr>
          <p:cNvPr id="3" name="Content Placeholder 2">
            <a:extLst>
              <a:ext uri="{FF2B5EF4-FFF2-40B4-BE49-F238E27FC236}">
                <a16:creationId xmlns:a16="http://schemas.microsoft.com/office/drawing/2014/main" id="{9ACF0720-CA29-B9D0-4211-48F960469342}"/>
              </a:ext>
            </a:extLst>
          </p:cNvPr>
          <p:cNvSpPr>
            <a:spLocks noGrp="1"/>
          </p:cNvSpPr>
          <p:nvPr>
            <p:ph type="body" sz="quarter" idx="10"/>
          </p:nvPr>
        </p:nvSpPr>
        <p:spPr>
          <a:xfrm>
            <a:off x="288925" y="1918607"/>
            <a:ext cx="9470219" cy="4713968"/>
          </a:xfrm>
        </p:spPr>
        <p:txBody>
          <a:bodyPr/>
          <a:lstStyle/>
          <a:p>
            <a:endParaRPr lang="et-EE" b="1" dirty="0"/>
          </a:p>
          <a:p>
            <a:endParaRPr lang="et-EE" b="1" dirty="0"/>
          </a:p>
          <a:p>
            <a:endParaRPr lang="et-EE" b="1" dirty="0"/>
          </a:p>
          <a:p>
            <a:r>
              <a:rPr lang="et-EE" b="1" dirty="0"/>
              <a:t>Toetus</a:t>
            </a:r>
            <a:r>
              <a:rPr lang="et-EE" dirty="0"/>
              <a:t>				</a:t>
            </a:r>
            <a:r>
              <a:rPr lang="et-EE" b="1" dirty="0"/>
              <a:t>Saajate arv	Toetuse suurus</a:t>
            </a:r>
          </a:p>
          <a:p>
            <a:r>
              <a:rPr lang="et-EE" b="1" dirty="0"/>
              <a:t>				2023	</a:t>
            </a:r>
            <a:r>
              <a:rPr lang="et-EE" dirty="0"/>
              <a:t>			</a:t>
            </a:r>
          </a:p>
          <a:p>
            <a:endParaRPr lang="et-EE" dirty="0"/>
          </a:p>
          <a:p>
            <a:r>
              <a:rPr lang="et-EE" dirty="0">
                <a:solidFill>
                  <a:schemeClr val="accent1"/>
                </a:solidFill>
              </a:rPr>
              <a:t>Eluruumi kohandamine		25 inimest	kuni 1800 eurot/aastas</a:t>
            </a:r>
          </a:p>
          <a:p>
            <a:r>
              <a:rPr lang="et-EE" dirty="0">
                <a:solidFill>
                  <a:schemeClr val="accent2">
                    <a:lumMod val="90000"/>
                    <a:lumOff val="10000"/>
                  </a:schemeClr>
                </a:solidFill>
              </a:rPr>
              <a:t>Erakorraline toetus		781 inimest	kuni 600 eurot/aastas</a:t>
            </a:r>
          </a:p>
          <a:p>
            <a:r>
              <a:rPr lang="et-EE" dirty="0">
                <a:solidFill>
                  <a:schemeClr val="accent2">
                    <a:lumMod val="90000"/>
                    <a:lumOff val="10000"/>
                  </a:schemeClr>
                </a:solidFill>
              </a:rPr>
              <a:t>Erakorraline tervisetoetus	437 inimest	kuni 600 eurot/aastas</a:t>
            </a:r>
          </a:p>
          <a:p>
            <a:r>
              <a:rPr lang="et-EE" dirty="0">
                <a:solidFill>
                  <a:schemeClr val="accent2">
                    <a:lumMod val="90000"/>
                    <a:lumOff val="10000"/>
                  </a:schemeClr>
                </a:solidFill>
              </a:rPr>
              <a:t>Lasteasutuse kohatasu 		193 inimest</a:t>
            </a:r>
          </a:p>
          <a:p>
            <a:r>
              <a:rPr lang="et-EE" dirty="0">
                <a:solidFill>
                  <a:schemeClr val="accent2">
                    <a:lumMod val="90000"/>
                    <a:lumOff val="10000"/>
                  </a:schemeClr>
                </a:solidFill>
              </a:rPr>
              <a:t>ja toidukulu toetus</a:t>
            </a:r>
            <a:endParaRPr lang="en-GB" dirty="0">
              <a:solidFill>
                <a:schemeClr val="accent2">
                  <a:lumMod val="90000"/>
                  <a:lumOff val="10000"/>
                </a:schemeClr>
              </a:solidFill>
            </a:endParaRPr>
          </a:p>
        </p:txBody>
      </p:sp>
    </p:spTree>
    <p:extLst>
      <p:ext uri="{BB962C8B-B14F-4D97-AF65-F5344CB8AC3E}">
        <p14:creationId xmlns:p14="http://schemas.microsoft.com/office/powerpoint/2010/main" val="2117433563"/>
      </p:ext>
    </p:extLst>
  </p:cSld>
  <p:clrMapOvr>
    <a:masterClrMapping/>
  </p:clrMapOvr>
</p:sld>
</file>

<file path=ppt/theme/theme1.xml><?xml version="1.0" encoding="utf-8"?>
<a:theme xmlns:a="http://schemas.openxmlformats.org/drawingml/2006/main" name="1_Tartu_PPT">
  <a:themeElements>
    <a:clrScheme name="Tartu värvid">
      <a:dk1>
        <a:srgbClr val="000000"/>
      </a:dk1>
      <a:lt1>
        <a:srgbClr val="F7F2E9"/>
      </a:lt1>
      <a:dk2>
        <a:srgbClr val="5C4140"/>
      </a:dk2>
      <a:lt2>
        <a:srgbClr val="E1DEC5"/>
      </a:lt2>
      <a:accent1>
        <a:srgbClr val="F14C2A"/>
      </a:accent1>
      <a:accent2>
        <a:srgbClr val="055541"/>
      </a:accent2>
      <a:accent3>
        <a:srgbClr val="3856A3"/>
      </a:accent3>
      <a:accent4>
        <a:srgbClr val="D5DFFA"/>
      </a:accent4>
      <a:accent5>
        <a:srgbClr val="F5EEAE"/>
      </a:accent5>
      <a:accent6>
        <a:srgbClr val="5C4140"/>
      </a:accent6>
      <a:hlink>
        <a:srgbClr val="F14C2A"/>
      </a:hlink>
      <a:folHlink>
        <a:srgbClr val="B2B2B2"/>
      </a:folHlink>
    </a:clrScheme>
    <a:fontScheme name="Test">
      <a:majorFont>
        <a:latin typeface="Inter"/>
        <a:ea typeface=""/>
        <a:cs typeface=""/>
      </a:majorFont>
      <a:minorFont>
        <a:latin typeface="Inte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Autofit/>
      </a:bodyPr>
      <a:lstStyle>
        <a:defPPr algn="l">
          <a:defRPr sz="1200" dirty="0">
            <a:solidFill>
              <a:schemeClr val="tx1"/>
            </a:solidFill>
            <a:latin typeface="+mn-lt"/>
          </a:defRPr>
        </a:defPPr>
      </a:lstStyle>
    </a:txDef>
  </a:objectDefaults>
  <a:extraClrSchemeLst/>
  <a:extLst>
    <a:ext uri="{05A4C25C-085E-4340-85A3-A5531E510DB2}">
      <thm15:themeFamily xmlns:thm15="http://schemas.microsoft.com/office/thememl/2012/main" name="Presentation1" id="{18F04715-4672-B547-8DC0-A62D46EA0967}" vid="{CBA4C293-D550-914E-8412-281658F10D61}"/>
    </a:ext>
  </a:extLst>
</a:theme>
</file>

<file path=ppt/theme/theme2.xml><?xml version="1.0" encoding="utf-8"?>
<a:theme xmlns:a="http://schemas.openxmlformats.org/drawingml/2006/main" name="2_Tartu_PPT_tume">
  <a:themeElements>
    <a:clrScheme name="Tartu värvid">
      <a:dk1>
        <a:srgbClr val="000000"/>
      </a:dk1>
      <a:lt1>
        <a:srgbClr val="F7F2E9"/>
      </a:lt1>
      <a:dk2>
        <a:srgbClr val="5C4140"/>
      </a:dk2>
      <a:lt2>
        <a:srgbClr val="E1DEC5"/>
      </a:lt2>
      <a:accent1>
        <a:srgbClr val="F14C2A"/>
      </a:accent1>
      <a:accent2>
        <a:srgbClr val="055541"/>
      </a:accent2>
      <a:accent3>
        <a:srgbClr val="3856A3"/>
      </a:accent3>
      <a:accent4>
        <a:srgbClr val="D5DFFA"/>
      </a:accent4>
      <a:accent5>
        <a:srgbClr val="F5EEAE"/>
      </a:accent5>
      <a:accent6>
        <a:srgbClr val="5C4140"/>
      </a:accent6>
      <a:hlink>
        <a:srgbClr val="F14C2A"/>
      </a:hlink>
      <a:folHlink>
        <a:srgbClr val="B2B2B2"/>
      </a:folHlink>
    </a:clrScheme>
    <a:fontScheme name="Test">
      <a:majorFont>
        <a:latin typeface="Inter"/>
        <a:ea typeface=""/>
        <a:cs typeface=""/>
      </a:majorFont>
      <a:minorFont>
        <a:latin typeface="Inte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Autofit/>
      </a:bodyPr>
      <a:lstStyle>
        <a:defPPr algn="l">
          <a:defRPr sz="1200" dirty="0">
            <a:solidFill>
              <a:schemeClr val="tx1"/>
            </a:solidFill>
            <a:latin typeface="+mn-lt"/>
          </a:defRPr>
        </a:defPPr>
      </a:lstStyle>
    </a:txDef>
  </a:objectDefaults>
  <a:extraClrSchemeLst/>
  <a:extLst>
    <a:ext uri="{05A4C25C-085E-4340-85A3-A5531E510DB2}">
      <thm15:themeFamily xmlns:thm15="http://schemas.microsoft.com/office/thememl/2012/main" name="Presentation1" id="{18F04715-4672-B547-8DC0-A62D46EA0967}" vid="{87BD8FD5-AE9C-6A4B-AA28-649AA5874AE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5D4F533473AE546A7E49B459D0AD42D" ma:contentTypeVersion="14" ma:contentTypeDescription="Loo uus dokument" ma:contentTypeScope="" ma:versionID="84d784fa92aa7adb4b05f157e6fba940">
  <xsd:schema xmlns:xsd="http://www.w3.org/2001/XMLSchema" xmlns:xs="http://www.w3.org/2001/XMLSchema" xmlns:p="http://schemas.microsoft.com/office/2006/metadata/properties" xmlns:ns2="aab81b88-dbb2-4757-8977-c6138aac1217" xmlns:ns3="54aa3785-1d1c-400f-a43d-ed74359d62e9" targetNamespace="http://schemas.microsoft.com/office/2006/metadata/properties" ma:root="true" ma:fieldsID="e322d5228cfdb61c5deb5e65f27f9b00" ns2:_="" ns3:_="">
    <xsd:import namespace="aab81b88-dbb2-4757-8977-c6138aac1217"/>
    <xsd:import namespace="54aa3785-1d1c-400f-a43d-ed74359d62e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b81b88-dbb2-4757-8977-c6138aac12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Pildisildid" ma:readOnly="false" ma:fieldId="{5cf76f15-5ced-4ddc-b409-7134ff3c332f}" ma:taxonomyMulti="true" ma:sspId="aed5000a-17e7-4dee-8438-118faead1c99"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4aa3785-1d1c-400f-a43d-ed74359d62e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b4df51e-5480-4804-aed0-04b3b21d7c0b}" ma:internalName="TaxCatchAll" ma:showField="CatchAllData" ma:web="54aa3785-1d1c-400f-a43d-ed74359d62e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Ühiskasutuse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Ühiskasutusse andmise üksikasjad"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utüüp"/>
        <xsd:element ref="dc:title" minOccurs="0" maxOccurs="1" ma:index="4"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4aa3785-1d1c-400f-a43d-ed74359d62e9" xsi:nil="true"/>
    <lcf76f155ced4ddcb4097134ff3c332f xmlns="aab81b88-dbb2-4757-8977-c6138aac121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37DEAF-EA44-4C6C-B4DB-33FC6DB43C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b81b88-dbb2-4757-8977-c6138aac1217"/>
    <ds:schemaRef ds:uri="54aa3785-1d1c-400f-a43d-ed74359d62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9C08C4-8221-4338-8640-1EA1CEDE1D46}">
  <ds:schemaRef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 ds:uri="http://purl.org/dc/terms/"/>
    <ds:schemaRef ds:uri="http://schemas.openxmlformats.org/package/2006/metadata/core-properties"/>
    <ds:schemaRef ds:uri="54aa3785-1d1c-400f-a43d-ed74359d62e9"/>
    <ds:schemaRef ds:uri="aab81b88-dbb2-4757-8977-c6138aac1217"/>
    <ds:schemaRef ds:uri="http://schemas.microsoft.com/office/2006/metadata/properties"/>
  </ds:schemaRefs>
</ds:datastoreItem>
</file>

<file path=customXml/itemProps3.xml><?xml version="1.0" encoding="utf-8"?>
<ds:datastoreItem xmlns:ds="http://schemas.openxmlformats.org/officeDocument/2006/customXml" ds:itemID="{8D420850-F699-4379-954A-61362F8D9C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Tartu_PPT_Tartu punane</Template>
  <TotalTime>578</TotalTime>
  <Words>1025</Words>
  <Application>Microsoft Office PowerPoint</Application>
  <PresentationFormat>Widescreen</PresentationFormat>
  <Paragraphs>88</Paragraphs>
  <Slides>10</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Wingdings</vt:lpstr>
      <vt:lpstr>Tartu Kodanik</vt:lpstr>
      <vt:lpstr>Courier New</vt:lpstr>
      <vt:lpstr>Arial</vt:lpstr>
      <vt:lpstr>Inter</vt:lpstr>
      <vt:lpstr>1_Tartu_PPT</vt:lpstr>
      <vt:lpstr>2_Tartu_PPT_tume</vt:lpstr>
      <vt:lpstr>Tartu linna sotsiaalhoolekandelise abi andmise kord</vt:lpstr>
      <vt:lpstr>Uue korra vajadusest (1)</vt:lpstr>
      <vt:lpstr>Uue korra vajadusest (2)</vt:lpstr>
      <vt:lpstr>Olulisemad muutused </vt:lpstr>
      <vt:lpstr>Toetuse/teenuse menetlusprotsess </vt:lpstr>
      <vt:lpstr>Teenuste tasud teenuse saaja vaates</vt:lpstr>
      <vt:lpstr>Teenuste saajate arvud</vt:lpstr>
      <vt:lpstr>Universaaltoetused  universaaltoetust saavad kõik sihtgruppi kuuluvad isikud sõltumata sissetuleku ja vara suurusest</vt:lpstr>
      <vt:lpstr>Vajaduspõhised toetused vajaduspõhise toetuse saamiseks eelduseks on väga väike sissetulek ja muu vara puudumine </vt:lpstr>
      <vt:lpstr>Aitäh!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Tartu Powerpoint esitluspõhi</dc:title>
  <dc:creator>Mari-Liis Koemets</dc:creator>
  <cp:lastModifiedBy>Anneli Apuhtin</cp:lastModifiedBy>
  <cp:revision>7</cp:revision>
  <dcterms:created xsi:type="dcterms:W3CDTF">2023-03-07T14:19:13Z</dcterms:created>
  <dcterms:modified xsi:type="dcterms:W3CDTF">2024-10-30T11:16:49Z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0x01010025D4F533473AE546A7E49B459D0AD42D</vt:lpwstr>
  </property>
</Properties>
</file>