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71" r:id="rId7"/>
    <p:sldId id="272" r:id="rId8"/>
    <p:sldId id="273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7F5F3-92DA-1FD6-1041-A1430326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D63B07-E1A5-A376-3E96-8032546D1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9B6BBA-F678-BA4F-9369-BC1C9832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6AD34F-C8F2-CC4A-13AA-401E07E5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03DAC6-2C88-7583-D277-1CF7EC17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39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94847-637F-C9C0-222C-0B174804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4A697A-1EF6-9E5C-E84B-B5AE8A07C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C12A75-91A6-3DFB-F2FF-1CEFF162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911069-5110-CDDB-4121-6936AC88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E41ED1-A217-E4F6-3B72-FC6B7546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47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77B8EF0-1E84-4843-9349-63299020B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2C222B-1458-EB1C-69C4-3D501F9EF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501BFC-A449-F7E0-B823-C9AA6B36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C590E6-55C0-E627-C6EF-2048BE3A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628468-BF34-F0F5-792C-53B96C60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09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29456-2049-1234-BE66-74303FCC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82EDC4-4927-3BFE-3987-47CD04E81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D3537A-FDBC-CB04-5158-90098841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AF8258-8F1F-F3E4-9AD9-F0B6914E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C4F9B-2508-8BFB-F1BA-A00373D4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26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A40C1-917C-502A-57E2-35713F7BC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463EFF-59F6-2F04-A9D0-3935355F9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B7EDE6-272B-FCA4-5DAB-0D2F7D9F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2D0D58-8BA1-A574-1FC7-CCF3E209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48B059-F725-C44E-EBD1-6FE12E20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66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01DE5-6304-5E51-EDB4-F4F7C656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F6E0B4-91F7-ADA3-57EA-3C73E7117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316EAE-565C-A81C-97EF-6AE3789E4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177F61-035E-004D-8F2C-F3BC905F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DE40CE-1781-A9E9-C2B7-7DF0AE13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71C486-BE14-E595-D680-4FB62228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24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0E550-6444-CCEE-122C-1492EBDC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49A806-114A-A163-F9AF-84D2D202D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8824C2-938A-B05F-DF9A-71030A15B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CA4DCA8-CF9B-EB2B-D3AE-8F462803C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823F59-2D58-474A-7AAD-A4D4BB3BD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1C3DF9-D330-6DED-95EC-D5142C88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F6A9366-AAA1-B343-CF9C-BB5F7CB0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AD7F679-F3A4-3D4B-EAFD-EFAD0D51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9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D6892-AA86-7B0B-DBAE-5C32DC3F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F3AB7B-0876-13B6-A201-ED1B5A3E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70164A-429A-9404-C791-13001FD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ABC0B6-E99C-73C7-F28D-C2DB0FB7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08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4E416E-2152-132E-EB57-7DEC89E0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824797-D82E-E957-86DA-A39F99CE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372AD3-23B8-6691-A9BC-B35B03BC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30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8CF17-E5CF-0244-A9D9-DAA9C670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4BAB5-BCD5-07A6-1340-2675A8A48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5414AB-6C8A-AB11-7C6C-518D788FE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D2ACDE-066A-1B5C-85CA-707A335D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06595D-4235-5AEE-49DC-A22A2A391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7487A5-6713-8E21-95CE-283A1D44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96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43DE-186F-C3C8-C715-1CFBB3F7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929285A-0F48-A48C-6235-C2D062A92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EE4609-842E-102B-8ADE-5C1754313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9F711D-2080-F54C-6BAF-54440F87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1844DB-50A5-25B3-687B-28E006F9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9EAFEC-F440-9E8C-ABEF-12F6DC7E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69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E475A82-9180-CD8F-D26B-8857DA19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3CD7C-B4B9-3EAF-400C-0285C81D8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14FE7C-F807-4915-3544-BB9C99FB2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B74B-AAA5-4F6D-92DD-413243269153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18DB19-0957-34F9-F8F8-0B0ADAB63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2A8738-03B5-AF71-9B44-A2B7DF339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FAC5-162A-46F9-AB86-E49E7DCA0E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84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B917B9-3BDC-950A-A9F0-90DBA1E36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032000"/>
            <a:ext cx="7796859" cy="43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71F34-3692-F675-DF82-1586BF940CAC}"/>
              </a:ext>
            </a:extLst>
          </p:cNvPr>
          <p:cNvSpPr txBox="1"/>
          <p:nvPr/>
        </p:nvSpPr>
        <p:spPr>
          <a:xfrm>
            <a:off x="3242733" y="6419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https://www.youtube.com/watch?v=WLoYbZx8Iqs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DF549C-612F-A053-131B-B650062A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67" y="1964267"/>
            <a:ext cx="7914428" cy="44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3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71F34-3692-F675-DF82-1586BF940CAC}"/>
              </a:ext>
            </a:extLst>
          </p:cNvPr>
          <p:cNvSpPr txBox="1"/>
          <p:nvPr/>
        </p:nvSpPr>
        <p:spPr>
          <a:xfrm>
            <a:off x="3242733" y="6419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https://www.youtube.com/watch?v=WLoYbZx8Iqs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3213A5-E8A4-A666-DD67-A83E26273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99" y="1964267"/>
            <a:ext cx="7670801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9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71F34-3692-F675-DF82-1586BF940CAC}"/>
              </a:ext>
            </a:extLst>
          </p:cNvPr>
          <p:cNvSpPr txBox="1"/>
          <p:nvPr/>
        </p:nvSpPr>
        <p:spPr>
          <a:xfrm>
            <a:off x="3242733" y="6419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https://www.youtube.com/watch?v=WLoYbZx8Iqs</a:t>
            </a:r>
          </a:p>
        </p:txBody>
      </p:sp>
    </p:spTree>
    <p:extLst>
      <p:ext uri="{BB962C8B-B14F-4D97-AF65-F5344CB8AC3E}">
        <p14:creationId xmlns:p14="http://schemas.microsoft.com/office/powerpoint/2010/main" val="347969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71F34-3692-F675-DF82-1586BF940CAC}"/>
              </a:ext>
            </a:extLst>
          </p:cNvPr>
          <p:cNvSpPr txBox="1"/>
          <p:nvPr/>
        </p:nvSpPr>
        <p:spPr>
          <a:xfrm>
            <a:off x="3242733" y="6419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https://www.youtube.com/watch?v=WLoYbZx8Iqs</a:t>
            </a:r>
          </a:p>
        </p:txBody>
      </p:sp>
    </p:spTree>
    <p:extLst>
      <p:ext uri="{BB962C8B-B14F-4D97-AF65-F5344CB8AC3E}">
        <p14:creationId xmlns:p14="http://schemas.microsoft.com/office/powerpoint/2010/main" val="347458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DBC8C7-5E39-5AFA-1E5B-0869C1846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4" y="2093384"/>
            <a:ext cx="74168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8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71F34-3692-F675-DF82-1586BF940CAC}"/>
              </a:ext>
            </a:extLst>
          </p:cNvPr>
          <p:cNvSpPr txBox="1"/>
          <p:nvPr/>
        </p:nvSpPr>
        <p:spPr>
          <a:xfrm>
            <a:off x="3242733" y="6419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https://www.youtube.com/watch?v=WLoYbZx8Iqs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A4FF9D-D661-F8C9-E923-0CC0AF403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99" y="2006600"/>
            <a:ext cx="7769602" cy="43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2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71F34-3692-F675-DF82-1586BF940CAC}"/>
              </a:ext>
            </a:extLst>
          </p:cNvPr>
          <p:cNvSpPr txBox="1"/>
          <p:nvPr/>
        </p:nvSpPr>
        <p:spPr>
          <a:xfrm>
            <a:off x="3242733" y="6419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https://www.youtube.com/watch?v=WLoYbZx8Iqs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6B276B-D3C1-34A7-C754-29906E9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99" y="2082278"/>
            <a:ext cx="7018867" cy="39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71F34-3692-F675-DF82-1586BF940CAC}"/>
              </a:ext>
            </a:extLst>
          </p:cNvPr>
          <p:cNvSpPr txBox="1"/>
          <p:nvPr/>
        </p:nvSpPr>
        <p:spPr>
          <a:xfrm>
            <a:off x="3242733" y="6419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https://www.youtube.com/watch?v=WLoYbZx8Iqs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021C80-9C8A-CC41-35B4-3D36819BB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939138"/>
            <a:ext cx="8009467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5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71F34-3692-F675-DF82-1586BF940CAC}"/>
              </a:ext>
            </a:extLst>
          </p:cNvPr>
          <p:cNvSpPr txBox="1"/>
          <p:nvPr/>
        </p:nvSpPr>
        <p:spPr>
          <a:xfrm>
            <a:off x="3242733" y="6419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https://www.youtube.com/watch?v=WLoYbZx8Iqs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9E4EF8-8361-2076-C6E4-439972D5D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3" y="1885419"/>
            <a:ext cx="7831667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9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71F34-3692-F675-DF82-1586BF940CAC}"/>
              </a:ext>
            </a:extLst>
          </p:cNvPr>
          <p:cNvSpPr txBox="1"/>
          <p:nvPr/>
        </p:nvSpPr>
        <p:spPr>
          <a:xfrm>
            <a:off x="3242733" y="6419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https://www.youtube.com/watch?v=WLoYbZx8Iqs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7BFA60-3AF7-90DE-4FD1-CE65B386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71F34-3692-F675-DF82-1586BF940CAC}"/>
              </a:ext>
            </a:extLst>
          </p:cNvPr>
          <p:cNvSpPr txBox="1"/>
          <p:nvPr/>
        </p:nvSpPr>
        <p:spPr>
          <a:xfrm>
            <a:off x="3242733" y="6419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https://www.youtube.com/watch?v=WLoYbZx8Iqs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345571-FADB-3330-BA7A-D7237315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67" y="1964267"/>
            <a:ext cx="7631287" cy="42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3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F230-45EC-C6A9-DD8B-7B1417C0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904"/>
          </a:xfrm>
        </p:spPr>
        <p:txBody>
          <a:bodyPr>
            <a:normAutofit fontScale="90000"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DISEM</a:t>
            </a:r>
            <a:r>
              <a:rPr lang="de-DE"/>
              <a:t> </a:t>
            </a:r>
            <a:r>
              <a:rPr lang="de-DE">
                <a:solidFill>
                  <a:schemeClr val="accent1">
                    <a:lumMod val="60000"/>
                    <a:lumOff val="40000"/>
                  </a:schemeClr>
                </a:solidFill>
              </a:rPr>
              <a:t>Abschlussbericht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71F34-3692-F675-DF82-1586BF940CAC}"/>
              </a:ext>
            </a:extLst>
          </p:cNvPr>
          <p:cNvSpPr txBox="1"/>
          <p:nvPr/>
        </p:nvSpPr>
        <p:spPr>
          <a:xfrm>
            <a:off x="3242733" y="6419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accent1">
                    <a:lumMod val="75000"/>
                  </a:schemeClr>
                </a:solidFill>
              </a:rPr>
              <a:t>https://www.youtube.com/watch?v=WLoYbZx8Iqs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FB3B2C3-B281-2309-FEF6-38B7DDC97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399" y="2062962"/>
            <a:ext cx="7569201" cy="42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5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Breitbild</PresentationFormat>
  <Paragraphs>24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DISEM Abschlussbericht</vt:lpstr>
      <vt:lpstr>DISEM Abschlussbericht</vt:lpstr>
      <vt:lpstr>DISEM Abschlussbericht</vt:lpstr>
      <vt:lpstr>DISEM Abschlussbericht</vt:lpstr>
      <vt:lpstr>DISEM Abschlussbericht</vt:lpstr>
      <vt:lpstr>DISEM Abschlussbericht</vt:lpstr>
      <vt:lpstr>DISEM Abschlussbericht</vt:lpstr>
      <vt:lpstr>DISEM Abschlussbericht</vt:lpstr>
      <vt:lpstr>DISEM Abschlussbericht</vt:lpstr>
      <vt:lpstr>DISEM Abschlussbericht</vt:lpstr>
      <vt:lpstr>DISEM Abschlussbericht</vt:lpstr>
      <vt:lpstr>DISEM Abschlussbericht</vt:lpstr>
      <vt:lpstr>DISEM Abschlussbericht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DISEM Abschlussbericht</dc:title>
  <dc:creator>Rudi Hans</dc:creator>
  <cp:lastModifiedBy>Rudi Hans</cp:lastModifiedBy>
  <cp:revision>1</cp:revision>
  <dcterms:created xsi:type="dcterms:W3CDTF">2023-06-20T16:43:18Z</dcterms:created>
  <dcterms:modified xsi:type="dcterms:W3CDTF">2023-06-20T17:14:54Z</dcterms:modified>
</cp:coreProperties>
</file>