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8" r:id="rId7"/>
    <p:sldId id="259" r:id="rId8"/>
    <p:sldId id="265" r:id="rId9"/>
    <p:sldId id="269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9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23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34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779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2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452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309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665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766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29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76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D777D5-3436-4267-AD90-C1E5809C17D1}" type="datetimeFigureOut">
              <a:rPr lang="et-EE" smtClean="0"/>
              <a:t>4.03.2020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3E6450-2D31-4637-8EF0-7D96C51DE465}" type="slidenum">
              <a:rPr lang="et-EE" smtClean="0"/>
              <a:t>‹#›</a:t>
            </a:fld>
            <a:endParaRPr lang="et-E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A963A-3F6F-47FC-8DB5-C8F04C656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Tartu Kiirabi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7B11DE-1507-4463-A2F8-E38719CD2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potentsiaalsete kiirabi baaside asukohad </a:t>
            </a:r>
            <a:r>
              <a:rPr lang="et-EE" dirty="0" err="1"/>
              <a:t>tartus</a:t>
            </a:r>
            <a:endParaRPr lang="et-EE" dirty="0"/>
          </a:p>
          <a:p>
            <a:r>
              <a:rPr lang="et-EE" b="1" dirty="0"/>
              <a:t>kiirabi kiirus </a:t>
            </a:r>
            <a:r>
              <a:rPr lang="et-EE" dirty="0"/>
              <a:t>(keskmine kiirus teelõigul*1,5)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38CDFF-A875-49FA-B34F-6A955C06E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02" y="150128"/>
            <a:ext cx="2495178" cy="12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123950"/>
          </a:xfrm>
        </p:spPr>
        <p:txBody>
          <a:bodyPr>
            <a:noAutofit/>
          </a:bodyPr>
          <a:lstStyle/>
          <a:p>
            <a:pPr algn="ctr"/>
            <a:r>
              <a:rPr lang="et-EE" sz="4000" dirty="0"/>
              <a:t/>
            </a:r>
            <a:br>
              <a:rPr lang="et-EE" sz="4000" dirty="0"/>
            </a:br>
            <a:r>
              <a:rPr lang="et-EE" sz="3200" dirty="0"/>
              <a:t>Tartu linna 5minutiline teenindus piirkond koos potentsiaalsete baasidega + planeeritav sild </a:t>
            </a:r>
            <a:r>
              <a:rPr lang="et-EE" sz="3200" b="1" i="1" dirty="0"/>
              <a:t>kiirabi kiirusel</a:t>
            </a:r>
            <a:endParaRPr lang="et-EE" sz="4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45977C4F-31FE-41BB-8B53-54B935112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46" y="1122828"/>
            <a:ext cx="9598708" cy="5735172"/>
          </a:xfrm>
        </p:spPr>
      </p:pic>
    </p:spTree>
    <p:extLst>
      <p:ext uri="{BB962C8B-B14F-4D97-AF65-F5344CB8AC3E}">
        <p14:creationId xmlns:p14="http://schemas.microsoft.com/office/powerpoint/2010/main" val="400197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8ADB3-B750-4DE1-BA4E-C4FBB802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8415"/>
            <a:ext cx="10058400" cy="748454"/>
          </a:xfrm>
        </p:spPr>
        <p:txBody>
          <a:bodyPr/>
          <a:lstStyle/>
          <a:p>
            <a:r>
              <a:rPr lang="et-EE" dirty="0"/>
              <a:t>Tingimused uuele baasile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7C588A-3FB5-44DB-97DA-9B06A791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7143"/>
            <a:ext cx="10058400" cy="4558768"/>
          </a:xfrm>
        </p:spPr>
        <p:txBody>
          <a:bodyPr>
            <a:normAutofit/>
          </a:bodyPr>
          <a:lstStyle/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8 000 – 10 000m² krundi pind</a:t>
            </a:r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Krundi asukoht elamurajoonist väljas või selle piiril</a:t>
            </a:r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Krundi vahetus läheduses ei tohi olla elektriliine ja kõrghaljastust</a:t>
            </a:r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Otsene ligipääs maanteele ja nende rajatistele</a:t>
            </a:r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Parkla</a:t>
            </a:r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Kiirabibaasi hoone kahele brigaadile koos garaažiga mis mahutab kahte autot. Lisaks garaaž 10-le varuautole mille teisel korrusel on koolitusruumid koos ööbimis võimalusega</a:t>
            </a:r>
            <a:endParaRPr lang="et-EE" sz="1800" baseline="30000" dirty="0"/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Kiirabibaasi ruumide loetelu: 3 magamistuba, puhkeruum, köök, vastuvõturuum, dušš, wc, inva wc, laoruum, meditsiiniliste vahendite pesuruum, hapnikuballoonide ruum, tehnoruum, elektrikilbi ruum, serveri ruum, generaatori ruum ja garaaž kahele kiirabi autole</a:t>
            </a:r>
          </a:p>
          <a:p>
            <a:pPr marL="358775" indent="-274638">
              <a:buFont typeface="Wingdings" panose="05000000000000000000" pitchFamily="2" charset="2"/>
              <a:buChar char="§"/>
            </a:pPr>
            <a:r>
              <a:rPr lang="et-EE" sz="1800" dirty="0"/>
              <a:t>Kopteriväljak (min 25m x 25m)</a:t>
            </a:r>
          </a:p>
        </p:txBody>
      </p:sp>
    </p:spTree>
    <p:extLst>
      <p:ext uri="{BB962C8B-B14F-4D97-AF65-F5344CB8AC3E}">
        <p14:creationId xmlns:p14="http://schemas.microsoft.com/office/powerpoint/2010/main" val="344339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50C03-DBAB-4EA6-942F-E46D98B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MapInfo</a:t>
            </a:r>
            <a:r>
              <a:rPr lang="et-EE" dirty="0"/>
              <a:t> Pro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A6EAC-8244-4056-A561-E8F6B78E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Version</a:t>
            </a:r>
            <a:r>
              <a:rPr lang="et-EE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12991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123950"/>
          </a:xfrm>
        </p:spPr>
        <p:txBody>
          <a:bodyPr>
            <a:noAutofit/>
          </a:bodyPr>
          <a:lstStyle/>
          <a:p>
            <a:pPr algn="ctr"/>
            <a:r>
              <a:rPr lang="et-EE" sz="4000" dirty="0"/>
              <a:t/>
            </a:r>
            <a:br>
              <a:rPr lang="et-EE" sz="4000" dirty="0"/>
            </a:br>
            <a:r>
              <a:rPr lang="et-EE" sz="3200" dirty="0"/>
              <a:t>Tartu linna baaside 5minutiline teenindus piirkond </a:t>
            </a:r>
            <a:r>
              <a:rPr lang="et-EE" sz="3200" b="1" i="1" dirty="0"/>
              <a:t>kiirabi kiirusel</a:t>
            </a:r>
            <a:endParaRPr lang="et-EE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820191-5BB6-48D3-9B90-9E05D3F52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1" y="1060270"/>
            <a:ext cx="9944397" cy="5797729"/>
          </a:xfrm>
        </p:spPr>
      </p:pic>
    </p:spTree>
    <p:extLst>
      <p:ext uri="{BB962C8B-B14F-4D97-AF65-F5344CB8AC3E}">
        <p14:creationId xmlns:p14="http://schemas.microsoft.com/office/powerpoint/2010/main" val="325291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781049"/>
          </a:xfrm>
        </p:spPr>
        <p:txBody>
          <a:bodyPr>
            <a:noAutofit/>
          </a:bodyPr>
          <a:lstStyle/>
          <a:p>
            <a:pPr algn="ctr"/>
            <a:r>
              <a:rPr lang="et-EE" sz="3200" dirty="0"/>
              <a:t/>
            </a:r>
            <a:br>
              <a:rPr lang="et-EE" sz="3200" dirty="0"/>
            </a:br>
            <a:r>
              <a:rPr lang="et-EE" sz="3200" dirty="0"/>
              <a:t>Potentsiaalne uus baas </a:t>
            </a:r>
            <a:r>
              <a:rPr lang="et-EE" sz="3200" b="1" i="1" dirty="0" err="1"/>
              <a:t>Kvissentalis</a:t>
            </a:r>
            <a:endParaRPr lang="et-EE" sz="3200" b="1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77777BE-D115-4B8B-9622-201B2D9E6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9" y="933451"/>
            <a:ext cx="10161921" cy="5924549"/>
          </a:xfrm>
        </p:spPr>
      </p:pic>
    </p:spTree>
    <p:extLst>
      <p:ext uri="{BB962C8B-B14F-4D97-AF65-F5344CB8AC3E}">
        <p14:creationId xmlns:p14="http://schemas.microsoft.com/office/powerpoint/2010/main" val="219592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0F95A-C3A3-4C0F-8FCC-9E2FF052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52475"/>
          </a:xfrm>
        </p:spPr>
        <p:txBody>
          <a:bodyPr>
            <a:normAutofit/>
          </a:bodyPr>
          <a:lstStyle/>
          <a:p>
            <a:pPr algn="ctr"/>
            <a:r>
              <a:rPr lang="et-EE" sz="3200" dirty="0" err="1"/>
              <a:t>Kvissentali</a:t>
            </a:r>
            <a:r>
              <a:rPr lang="et-EE" sz="3200" dirty="0"/>
              <a:t> 5minutiline teeninduspiirkond </a:t>
            </a:r>
            <a:r>
              <a:rPr lang="et-EE" sz="3200" b="1" i="1" dirty="0"/>
              <a:t>kiirabi kiirusel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0E76E8-26C7-45CC-A9D1-6BA590312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48165"/>
            <a:ext cx="10058400" cy="6009835"/>
          </a:xfrm>
        </p:spPr>
      </p:pic>
    </p:spTree>
    <p:extLst>
      <p:ext uri="{BB962C8B-B14F-4D97-AF65-F5344CB8AC3E}">
        <p14:creationId xmlns:p14="http://schemas.microsoft.com/office/powerpoint/2010/main" val="3575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0F95A-C3A3-4C0F-8FCC-9E2FF052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42975"/>
          </a:xfrm>
        </p:spPr>
        <p:txBody>
          <a:bodyPr>
            <a:normAutofit fontScale="90000"/>
          </a:bodyPr>
          <a:lstStyle/>
          <a:p>
            <a:pPr algn="ctr"/>
            <a:r>
              <a:rPr lang="et-EE" sz="3600" dirty="0" err="1"/>
              <a:t>Kvissentali</a:t>
            </a:r>
            <a:r>
              <a:rPr lang="et-EE" sz="3600" dirty="0"/>
              <a:t> 5minutiline teeninduspiirkond </a:t>
            </a:r>
            <a:r>
              <a:rPr lang="et-EE" sz="3600" b="1" i="1" dirty="0"/>
              <a:t>kiirabi kiirusel</a:t>
            </a:r>
            <a:r>
              <a:rPr lang="et-EE" sz="3600" dirty="0"/>
              <a:t> planeeritava sillaga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0F2B1AB3-C8EF-4670-A2BB-E088C16D6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61988"/>
            <a:ext cx="9867900" cy="5896012"/>
          </a:xfrm>
        </p:spPr>
      </p:pic>
    </p:spTree>
    <p:extLst>
      <p:ext uri="{BB962C8B-B14F-4D97-AF65-F5344CB8AC3E}">
        <p14:creationId xmlns:p14="http://schemas.microsoft.com/office/powerpoint/2010/main" val="343686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781049"/>
          </a:xfrm>
        </p:spPr>
        <p:txBody>
          <a:bodyPr>
            <a:noAutofit/>
          </a:bodyPr>
          <a:lstStyle/>
          <a:p>
            <a:pPr algn="ctr"/>
            <a:r>
              <a:rPr lang="et-EE" sz="4000" dirty="0"/>
              <a:t/>
            </a:r>
            <a:br>
              <a:rPr lang="et-EE" sz="4000" dirty="0"/>
            </a:br>
            <a:r>
              <a:rPr lang="et-EE" sz="3200" dirty="0"/>
              <a:t>Potentsiaalne uus baas </a:t>
            </a:r>
            <a:r>
              <a:rPr lang="et-EE" sz="3200" b="1" i="1" dirty="0" err="1"/>
              <a:t>Soinastes</a:t>
            </a:r>
            <a:endParaRPr lang="et-EE" sz="4000" b="1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7FAC2A2-8A73-4502-A267-12730DA06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6" y="1001417"/>
            <a:ext cx="9801908" cy="5856583"/>
          </a:xfrm>
        </p:spPr>
      </p:pic>
    </p:spTree>
    <p:extLst>
      <p:ext uri="{BB962C8B-B14F-4D97-AF65-F5344CB8AC3E}">
        <p14:creationId xmlns:p14="http://schemas.microsoft.com/office/powerpoint/2010/main" val="59853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781049"/>
          </a:xfrm>
        </p:spPr>
        <p:txBody>
          <a:bodyPr>
            <a:noAutofit/>
          </a:bodyPr>
          <a:lstStyle/>
          <a:p>
            <a:pPr algn="ctr"/>
            <a:r>
              <a:rPr lang="et-EE" sz="4000" dirty="0"/>
              <a:t/>
            </a:r>
            <a:br>
              <a:rPr lang="et-EE" sz="4000" dirty="0"/>
            </a:br>
            <a:r>
              <a:rPr lang="et-EE" sz="3200" dirty="0"/>
              <a:t>Potentsiaalne uus baas (suurendatud) </a:t>
            </a:r>
            <a:r>
              <a:rPr lang="et-EE" sz="3200" b="1" i="1" dirty="0" err="1"/>
              <a:t>Soinastes</a:t>
            </a:r>
            <a:r>
              <a:rPr lang="et-EE" sz="3200" b="1" i="1" dirty="0"/>
              <a:t> </a:t>
            </a:r>
            <a:endParaRPr lang="et-EE" sz="4000" b="1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B4B0693-9ED9-408B-8EA1-50335986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1" y="914399"/>
            <a:ext cx="10194598" cy="5943600"/>
          </a:xfrm>
        </p:spPr>
      </p:pic>
    </p:spTree>
    <p:extLst>
      <p:ext uri="{BB962C8B-B14F-4D97-AF65-F5344CB8AC3E}">
        <p14:creationId xmlns:p14="http://schemas.microsoft.com/office/powerpoint/2010/main" val="421721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781049"/>
          </a:xfrm>
        </p:spPr>
        <p:txBody>
          <a:bodyPr>
            <a:noAutofit/>
          </a:bodyPr>
          <a:lstStyle/>
          <a:p>
            <a:pPr algn="ctr"/>
            <a:r>
              <a:rPr lang="et-EE" sz="4000" dirty="0"/>
              <a:t/>
            </a:r>
            <a:br>
              <a:rPr lang="et-EE" sz="4000" dirty="0"/>
            </a:br>
            <a:r>
              <a:rPr lang="et-EE" sz="3200" dirty="0" err="1"/>
              <a:t>Soinaste</a:t>
            </a:r>
            <a:r>
              <a:rPr lang="et-EE" sz="3200" dirty="0"/>
              <a:t> 5minutiline teeninduspiirkond </a:t>
            </a:r>
            <a:r>
              <a:rPr lang="et-EE" sz="3200" b="1" i="1" dirty="0"/>
              <a:t>kiirabi kiirusel</a:t>
            </a:r>
            <a:r>
              <a:rPr lang="et-EE" sz="3200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AFEE110-3915-4507-8854-B0B18BFA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6" y="781049"/>
            <a:ext cx="10170727" cy="6076950"/>
          </a:xfrm>
        </p:spPr>
      </p:pic>
    </p:spTree>
    <p:extLst>
      <p:ext uri="{BB962C8B-B14F-4D97-AF65-F5344CB8AC3E}">
        <p14:creationId xmlns:p14="http://schemas.microsoft.com/office/powerpoint/2010/main" val="181832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32AA7-C33E-4593-BFB1-70D97EB1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123950"/>
          </a:xfrm>
        </p:spPr>
        <p:txBody>
          <a:bodyPr>
            <a:noAutofit/>
          </a:bodyPr>
          <a:lstStyle/>
          <a:p>
            <a:pPr algn="ctr"/>
            <a:r>
              <a:rPr lang="et-EE" sz="4000" dirty="0"/>
              <a:t/>
            </a:r>
            <a:br>
              <a:rPr lang="et-EE" sz="4000" dirty="0"/>
            </a:br>
            <a:r>
              <a:rPr lang="et-EE" sz="3200" dirty="0"/>
              <a:t>Tartu linna 5minutiline teenindus piirkond koos potentsiaalsete baasidega </a:t>
            </a:r>
            <a:r>
              <a:rPr lang="et-EE" sz="3200" b="1" i="1" dirty="0"/>
              <a:t>kiirabi kiirusel</a:t>
            </a:r>
            <a:endParaRPr lang="et-EE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3BDB607-69AF-431B-BF8C-B9E000D9E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86" y="1123951"/>
            <a:ext cx="9596828" cy="5734049"/>
          </a:xfrm>
        </p:spPr>
      </p:pic>
    </p:spTree>
    <p:extLst>
      <p:ext uri="{BB962C8B-B14F-4D97-AF65-F5344CB8AC3E}">
        <p14:creationId xmlns:p14="http://schemas.microsoft.com/office/powerpoint/2010/main" val="5552860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555</TotalTime>
  <Words>137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Tartu Kiirabi</vt:lpstr>
      <vt:lpstr> Tartu linna baaside 5minutiline teenindus piirkond kiirabi kiirusel</vt:lpstr>
      <vt:lpstr> Potentsiaalne uus baas Kvissentalis</vt:lpstr>
      <vt:lpstr>Kvissentali 5minutiline teeninduspiirkond kiirabi kiirusel </vt:lpstr>
      <vt:lpstr>Kvissentali 5minutiline teeninduspiirkond kiirabi kiirusel planeeritava sillaga</vt:lpstr>
      <vt:lpstr> Potentsiaalne uus baas Soinastes</vt:lpstr>
      <vt:lpstr> Potentsiaalne uus baas (suurendatud) Soinastes </vt:lpstr>
      <vt:lpstr> Soinaste 5minutiline teeninduspiirkond kiirabi kiirusel </vt:lpstr>
      <vt:lpstr> Tartu linna 5minutiline teenindus piirkond koos potentsiaalsete baasidega kiirabi kiirusel</vt:lpstr>
      <vt:lpstr> Tartu linna 5minutiline teenindus piirkond koos potentsiaalsete baasidega + planeeritav sild kiirabi kiirusel</vt:lpstr>
      <vt:lpstr>Tingimused uuele baasile</vt:lpstr>
      <vt:lpstr>MapInfo Pro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Kiirabi</dc:title>
  <dc:creator>Kain Saar</dc:creator>
  <cp:lastModifiedBy>Ago Kõrgvee</cp:lastModifiedBy>
  <cp:revision>22</cp:revision>
  <dcterms:created xsi:type="dcterms:W3CDTF">2020-02-27T11:15:03Z</dcterms:created>
  <dcterms:modified xsi:type="dcterms:W3CDTF">2020-03-04T13:16:22Z</dcterms:modified>
</cp:coreProperties>
</file>