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72" r:id="rId4"/>
    <p:sldId id="274" r:id="rId5"/>
    <p:sldId id="273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F29C6-4EA1-42C8-A37B-640697494C21}" type="datetimeFigureOut">
              <a:rPr lang="fi-FI" smtClean="0"/>
              <a:t>7.10.2018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DF2C6-E534-452B-9088-7418300A44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741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1640" y="4581128"/>
            <a:ext cx="6400800" cy="913656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8989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Title of the presentation </a:t>
            </a:r>
            <a:endParaRPr lang="fi-FI" dirty="0"/>
          </a:p>
        </p:txBody>
      </p:sp>
      <p:pic>
        <p:nvPicPr>
          <p:cNvPr id="2050" name="Picture 2" descr="AdobeStock_91225542.jpe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536" y="21384"/>
            <a:ext cx="6832848" cy="441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356" y="3330008"/>
            <a:ext cx="1853028" cy="1099463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2097834" y="6544575"/>
            <a:ext cx="4608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dirty="0" smtClean="0">
                <a:latin typeface="+mj-lt"/>
              </a:rPr>
              <a:t>HEAT </a:t>
            </a:r>
            <a:r>
              <a:rPr lang="fi-FI" sz="1000" dirty="0" err="1" smtClean="0">
                <a:latin typeface="+mj-lt"/>
              </a:rPr>
              <a:t>project</a:t>
            </a:r>
            <a:r>
              <a:rPr lang="fi-FI" sz="1000" dirty="0" smtClean="0">
                <a:latin typeface="+mj-lt"/>
              </a:rPr>
              <a:t> is </a:t>
            </a:r>
            <a:r>
              <a:rPr lang="fi-FI" sz="1000" dirty="0" err="1" smtClean="0">
                <a:latin typeface="+mj-lt"/>
              </a:rPr>
              <a:t>co-financed</a:t>
            </a:r>
            <a:r>
              <a:rPr lang="fi-FI" sz="1000" dirty="0" smtClean="0">
                <a:latin typeface="+mj-lt"/>
              </a:rPr>
              <a:t> </a:t>
            </a:r>
            <a:r>
              <a:rPr lang="fi-FI" sz="1000" dirty="0" err="1" smtClean="0">
                <a:latin typeface="+mj-lt"/>
              </a:rPr>
              <a:t>from</a:t>
            </a:r>
            <a:r>
              <a:rPr lang="fi-FI" sz="1000" dirty="0" smtClean="0">
                <a:latin typeface="+mj-lt"/>
              </a:rPr>
              <a:t> </a:t>
            </a:r>
            <a:r>
              <a:rPr lang="fi-FI" sz="1000" dirty="0" err="1" smtClean="0">
                <a:latin typeface="+mj-lt"/>
              </a:rPr>
              <a:t>the</a:t>
            </a:r>
            <a:r>
              <a:rPr lang="fi-FI" sz="1000" dirty="0" smtClean="0">
                <a:latin typeface="+mj-lt"/>
              </a:rPr>
              <a:t> Interre</a:t>
            </a:r>
            <a:r>
              <a:rPr lang="fi-FI" sz="1000" baseline="0" dirty="0" smtClean="0">
                <a:latin typeface="+mj-lt"/>
              </a:rPr>
              <a:t>g Central Baltic Programme (2014-2020)</a:t>
            </a:r>
            <a:endParaRPr lang="fi-FI" sz="1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2858"/>
            <a:ext cx="1967885" cy="6214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296" y="6222686"/>
            <a:ext cx="2204230" cy="60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1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33CC"/>
              </a:buClr>
              <a:defRPr sz="2400"/>
            </a:lvl1pPr>
            <a:lvl2pPr>
              <a:buClr>
                <a:srgbClr val="0033CC"/>
              </a:buClr>
              <a:defRPr sz="2200"/>
            </a:lvl2pPr>
            <a:lvl3pPr marL="1143000" indent="-228600">
              <a:buClr>
                <a:srgbClr val="0033CC"/>
              </a:buClr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Clr>
                <a:srgbClr val="0033CC"/>
              </a:buClr>
              <a:buFont typeface="Wingdings" panose="05000000000000000000" pitchFamily="2" charset="2"/>
              <a:buChar char="Ø"/>
              <a:defRPr sz="1800"/>
            </a:lvl4pPr>
            <a:lvl5pPr>
              <a:buClr>
                <a:srgbClr val="0033CC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</a:t>
            </a:r>
            <a:r>
              <a:rPr lang="en-US" dirty="0" smtClean="0"/>
              <a:t>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#biking4health	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www.heatproject.eu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#</a:t>
            </a:r>
            <a:r>
              <a:rPr lang="fi-FI" dirty="0" err="1" smtClean="0"/>
              <a:t>planningtogether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2181"/>
            <a:ext cx="1853028" cy="10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6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1640" y="4581128"/>
            <a:ext cx="6400800" cy="913656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8989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Title of the presentation </a:t>
            </a:r>
            <a:endParaRPr lang="fi-FI" dirty="0"/>
          </a:p>
        </p:txBody>
      </p:sp>
      <p:pic>
        <p:nvPicPr>
          <p:cNvPr id="8" name="Picture 2" descr="AdobeStock_91225542.jpe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536" y="21384"/>
            <a:ext cx="6832848" cy="441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356" y="3330008"/>
            <a:ext cx="1853028" cy="109946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227784" y="587727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err="1" smtClean="0"/>
              <a:t>Name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Surname</a:t>
            </a:r>
            <a:r>
              <a:rPr lang="fi-FI" baseline="0" dirty="0" smtClean="0"/>
              <a:t/>
            </a:r>
            <a:br>
              <a:rPr lang="fi-FI" baseline="0" dirty="0" smtClean="0"/>
            </a:br>
            <a:r>
              <a:rPr lang="fi-FI" baseline="0" dirty="0" smtClean="0"/>
              <a:t>Place, </a:t>
            </a:r>
            <a:r>
              <a:rPr lang="fi-FI" baseline="0" dirty="0" err="1" smtClean="0"/>
              <a:t>date</a:t>
            </a:r>
            <a:r>
              <a:rPr lang="fi-FI" baseline="0" dirty="0" smtClean="0"/>
              <a:t> </a:t>
            </a:r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2858"/>
            <a:ext cx="1967885" cy="6214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296" y="6222686"/>
            <a:ext cx="2204230" cy="60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0033CC"/>
              </a:buClr>
              <a:defRPr sz="2400"/>
            </a:lvl1pPr>
            <a:lvl2pPr>
              <a:buClr>
                <a:srgbClr val="0033CC"/>
              </a:buClr>
              <a:defRPr sz="2200"/>
            </a:lvl2pPr>
            <a:lvl3pPr marL="1143000" indent="-228600">
              <a:buClr>
                <a:srgbClr val="0033CC"/>
              </a:buClr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Clr>
                <a:srgbClr val="0033CC"/>
              </a:buClr>
              <a:buFont typeface="Wingdings" panose="05000000000000000000" pitchFamily="2" charset="2"/>
              <a:buChar char="Ø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2181"/>
            <a:ext cx="1853028" cy="1099463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586015"/>
            <a:ext cx="4038600" cy="4525963"/>
          </a:xfrm>
        </p:spPr>
        <p:txBody>
          <a:bodyPr/>
          <a:lstStyle>
            <a:lvl1pPr>
              <a:buClr>
                <a:srgbClr val="0033CC"/>
              </a:buClr>
              <a:defRPr sz="2400"/>
            </a:lvl1pPr>
            <a:lvl2pPr>
              <a:buClr>
                <a:srgbClr val="0033CC"/>
              </a:buClr>
              <a:defRPr sz="2200"/>
            </a:lvl2pPr>
            <a:lvl3pPr marL="1143000" indent="-228600">
              <a:buClr>
                <a:srgbClr val="0033CC"/>
              </a:buClr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Clr>
                <a:srgbClr val="0033CC"/>
              </a:buClr>
              <a:buFont typeface="Wingdings" panose="05000000000000000000" pitchFamily="2" charset="2"/>
              <a:buChar char="Ø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90064B-ACF7-4D38-8C29-8C084F5CB771}" type="datetimeFigureOut">
              <a:rPr lang="fi-FI" smtClean="0"/>
              <a:t>7.10.2018</a:t>
            </a:fld>
            <a:endParaRPr lang="fi-F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F8BD089-2E9A-4721-BC36-A93FA53BC4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94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0033CC"/>
              </a:buClr>
              <a:defRPr sz="2400"/>
            </a:lvl1pPr>
            <a:lvl2pPr>
              <a:buClr>
                <a:srgbClr val="0033CC"/>
              </a:buClr>
              <a:defRPr sz="2200"/>
            </a:lvl2pPr>
            <a:lvl3pPr marL="1143000" indent="-228600">
              <a:buClr>
                <a:srgbClr val="0033CC"/>
              </a:buClr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Clr>
                <a:srgbClr val="0033CC"/>
              </a:buClr>
              <a:buFont typeface="Wingdings" panose="05000000000000000000" pitchFamily="2" charset="2"/>
              <a:buChar char="Ø"/>
              <a:defRPr sz="1800"/>
            </a:lvl4pPr>
            <a:lvl5pPr>
              <a:buClr>
                <a:srgbClr val="0033CC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</a:t>
            </a:r>
            <a:r>
              <a:rPr lang="en-US" dirty="0" smtClean="0"/>
              <a:t>level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#biking4health	</a:t>
            </a:r>
            <a:endParaRPr lang="fi-FI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www.heatproject.eu</a:t>
            </a:r>
            <a:endParaRPr lang="fi-F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#</a:t>
            </a:r>
            <a:r>
              <a:rPr lang="fi-FI" dirty="0" err="1" smtClean="0"/>
              <a:t>planningtogether</a:t>
            </a:r>
            <a:endParaRPr lang="fi-F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2181"/>
            <a:ext cx="1853028" cy="1099463"/>
          </a:xfrm>
          <a:prstGeom prst="rect">
            <a:avLst/>
          </a:prstGeom>
        </p:spPr>
      </p:pic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45720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#biking4health	</a:t>
            </a:r>
            <a:endParaRPr lang="fi-FI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3124200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www.heatproject.eu</a:t>
            </a:r>
            <a:endParaRPr lang="fi-FI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#planningtogether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111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149080"/>
            <a:ext cx="5486400" cy="566738"/>
          </a:xfrm>
        </p:spPr>
        <p:txBody>
          <a:bodyPr anchor="b">
            <a:normAutofit/>
          </a:bodyPr>
          <a:lstStyle>
            <a:lvl1pPr algn="ctr">
              <a:defRPr sz="2600" b="1">
                <a:solidFill>
                  <a:srgbClr val="FF0066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869160"/>
            <a:ext cx="5486400" cy="1152128"/>
          </a:xfrm>
        </p:spPr>
        <p:txBody>
          <a:bodyPr/>
          <a:lstStyle>
            <a:lvl1pPr marL="0" indent="0" algn="ctr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Name Surname</a:t>
            </a:r>
          </a:p>
          <a:p>
            <a:pPr lvl="0"/>
            <a:r>
              <a:rPr lang="en-US" dirty="0" smtClean="0"/>
              <a:t>Organization</a:t>
            </a:r>
          </a:p>
          <a:p>
            <a:pPr lvl="0"/>
            <a:r>
              <a:rPr lang="en-US" dirty="0" smtClean="0"/>
              <a:t>Email</a:t>
            </a:r>
          </a:p>
          <a:p>
            <a:pPr lvl="0"/>
            <a:r>
              <a:rPr lang="en-US" dirty="0" smtClean="0"/>
              <a:t>Phone number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000124"/>
            <a:ext cx="4472136" cy="298142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#biking4health	</a:t>
            </a:r>
            <a:endParaRPr lang="fi-FI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b="1">
                <a:solidFill>
                  <a:srgbClr val="FF0066"/>
                </a:solidFill>
              </a:defRPr>
            </a:lvl1pPr>
          </a:lstStyle>
          <a:p>
            <a:r>
              <a:rPr lang="fi-FI" dirty="0" smtClean="0"/>
              <a:t>www.heatproject.eu</a:t>
            </a:r>
            <a:endParaRPr lang="fi-FI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#</a:t>
            </a:r>
            <a:r>
              <a:rPr lang="fi-FI" dirty="0" err="1" smtClean="0"/>
              <a:t>planningtogether</a:t>
            </a:r>
            <a:endParaRPr lang="fi-FI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2181"/>
            <a:ext cx="1853028" cy="10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8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064B-ACF7-4D38-8C29-8C084F5CB771}" type="datetimeFigureOut">
              <a:rPr lang="fi-FI" smtClean="0"/>
              <a:t>7.10.2018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BD089-2E9A-4721-BC36-A93FA53BC4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62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2875856" y="573325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err="1" smtClean="0"/>
              <a:t>Name</a:t>
            </a:r>
            <a:r>
              <a:rPr lang="fi-FI" dirty="0" smtClean="0"/>
              <a:t> </a:t>
            </a:r>
            <a:r>
              <a:rPr lang="fi-FI" dirty="0" err="1" smtClean="0"/>
              <a:t>Surname</a:t>
            </a:r>
            <a:endParaRPr lang="fi-FI" dirty="0" smtClean="0"/>
          </a:p>
          <a:p>
            <a:pPr algn="ctr"/>
            <a:r>
              <a:rPr lang="fi-FI" dirty="0" smtClean="0"/>
              <a:t>Place, </a:t>
            </a:r>
            <a:r>
              <a:rPr lang="fi-FI" dirty="0" err="1" smtClean="0"/>
              <a:t>date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219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Date Placeholder 3"/>
          <p:cNvSpPr txBox="1">
            <a:spLocks/>
          </p:cNvSpPr>
          <p:nvPr/>
        </p:nvSpPr>
        <p:spPr>
          <a:xfrm>
            <a:off x="45720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 smtClean="0"/>
              <a:t>#biking4health	</a:t>
            </a:r>
            <a:endParaRPr lang="fi-FI" sz="1400" dirty="0"/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 smtClean="0"/>
              <a:t>www.heatproject.eu</a:t>
            </a:r>
            <a:endParaRPr lang="fi-FI" sz="1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 smtClean="0"/>
              <a:t>#</a:t>
            </a:r>
            <a:r>
              <a:rPr lang="fi-FI" sz="1400" dirty="0" err="1" smtClean="0"/>
              <a:t>planningtogether</a:t>
            </a:r>
            <a:endParaRPr lang="fi-FI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76672"/>
            <a:ext cx="4690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600" b="1" dirty="0" err="1" smtClean="0">
                <a:solidFill>
                  <a:srgbClr val="898989"/>
                </a:solidFill>
              </a:rPr>
              <a:t>Title</a:t>
            </a:r>
            <a:r>
              <a:rPr lang="fi-FI" sz="2600" b="1" dirty="0" smtClean="0">
                <a:solidFill>
                  <a:srgbClr val="898989"/>
                </a:solidFill>
              </a:rPr>
              <a:t> of </a:t>
            </a:r>
            <a:r>
              <a:rPr lang="fi-FI" sz="2600" b="1" dirty="0" err="1" smtClean="0">
                <a:solidFill>
                  <a:srgbClr val="898989"/>
                </a:solidFill>
              </a:rPr>
              <a:t>the</a:t>
            </a:r>
            <a:r>
              <a:rPr lang="fi-FI" sz="2600" b="1" dirty="0" smtClean="0">
                <a:solidFill>
                  <a:srgbClr val="898989"/>
                </a:solidFill>
              </a:rPr>
              <a:t> </a:t>
            </a:r>
            <a:r>
              <a:rPr lang="fi-FI" sz="2600" b="1" dirty="0" err="1" smtClean="0">
                <a:solidFill>
                  <a:srgbClr val="898989"/>
                </a:solidFill>
              </a:rPr>
              <a:t>slide</a:t>
            </a:r>
            <a:endParaRPr lang="fi-FI" sz="2600" b="1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17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Date Placeholder 3"/>
          <p:cNvSpPr txBox="1">
            <a:spLocks/>
          </p:cNvSpPr>
          <p:nvPr/>
        </p:nvSpPr>
        <p:spPr>
          <a:xfrm>
            <a:off x="45720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 smtClean="0"/>
              <a:t>#biking4health	</a:t>
            </a:r>
            <a:endParaRPr lang="fi-FI" sz="1400" dirty="0"/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 smtClean="0"/>
              <a:t>www.heatproject.eu</a:t>
            </a:r>
            <a:endParaRPr lang="fi-FI" sz="1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#</a:t>
            </a:r>
            <a:r>
              <a:rPr lang="fi-FI" sz="1400" dirty="0" err="1" smtClean="0"/>
              <a:t>planningtogether</a:t>
            </a:r>
            <a:endParaRPr lang="fi-FI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76672"/>
            <a:ext cx="4690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600" b="1" dirty="0" err="1" smtClean="0">
                <a:solidFill>
                  <a:srgbClr val="898989"/>
                </a:solidFill>
              </a:rPr>
              <a:t>Title</a:t>
            </a:r>
            <a:r>
              <a:rPr lang="fi-FI" sz="2600" b="1" dirty="0" smtClean="0">
                <a:solidFill>
                  <a:srgbClr val="898989"/>
                </a:solidFill>
              </a:rPr>
              <a:t> of </a:t>
            </a:r>
            <a:r>
              <a:rPr lang="fi-FI" sz="2600" b="1" dirty="0" err="1" smtClean="0">
                <a:solidFill>
                  <a:srgbClr val="898989"/>
                </a:solidFill>
              </a:rPr>
              <a:t>the</a:t>
            </a:r>
            <a:r>
              <a:rPr lang="fi-FI" sz="2600" b="1" dirty="0" smtClean="0">
                <a:solidFill>
                  <a:srgbClr val="898989"/>
                </a:solidFill>
              </a:rPr>
              <a:t> </a:t>
            </a:r>
            <a:r>
              <a:rPr lang="fi-FI" sz="2600" b="1" dirty="0" err="1" smtClean="0">
                <a:solidFill>
                  <a:srgbClr val="898989"/>
                </a:solidFill>
              </a:rPr>
              <a:t>slide</a:t>
            </a:r>
            <a:endParaRPr lang="fi-FI" sz="2600" b="1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6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9404" y="1600200"/>
            <a:ext cx="4042792" cy="4525963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Date Placeholder 3"/>
          <p:cNvSpPr txBox="1">
            <a:spLocks/>
          </p:cNvSpPr>
          <p:nvPr/>
        </p:nvSpPr>
        <p:spPr>
          <a:xfrm>
            <a:off x="45720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 smtClean="0"/>
              <a:t>#biking4health	</a:t>
            </a:r>
            <a:endParaRPr lang="fi-FI" sz="1400" dirty="0"/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 smtClean="0"/>
              <a:t>www.heatproject.eu</a:t>
            </a:r>
            <a:endParaRPr lang="fi-FI" sz="1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smtClean="0"/>
              <a:t>#planningtogether</a:t>
            </a:r>
            <a:endParaRPr lang="fi-FI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76672"/>
            <a:ext cx="4690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600" b="1" dirty="0" err="1" smtClean="0">
                <a:solidFill>
                  <a:srgbClr val="898989"/>
                </a:solidFill>
              </a:rPr>
              <a:t>Title</a:t>
            </a:r>
            <a:r>
              <a:rPr lang="fi-FI" sz="2600" b="1" dirty="0" smtClean="0">
                <a:solidFill>
                  <a:srgbClr val="898989"/>
                </a:solidFill>
              </a:rPr>
              <a:t> of </a:t>
            </a:r>
            <a:r>
              <a:rPr lang="fi-FI" sz="2600" b="1" dirty="0" err="1" smtClean="0">
                <a:solidFill>
                  <a:srgbClr val="898989"/>
                </a:solidFill>
              </a:rPr>
              <a:t>the</a:t>
            </a:r>
            <a:r>
              <a:rPr lang="fi-FI" sz="2600" b="1" dirty="0" smtClean="0">
                <a:solidFill>
                  <a:srgbClr val="898989"/>
                </a:solidFill>
              </a:rPr>
              <a:t> </a:t>
            </a:r>
            <a:r>
              <a:rPr lang="fi-FI" sz="2600" b="1" dirty="0" err="1" smtClean="0">
                <a:solidFill>
                  <a:srgbClr val="898989"/>
                </a:solidFill>
              </a:rPr>
              <a:t>slide</a:t>
            </a:r>
            <a:endParaRPr lang="fi-FI" sz="2600" b="1" dirty="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330589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picture</a:t>
            </a:r>
            <a:r>
              <a:rPr lang="fi-FI" dirty="0" smtClean="0"/>
              <a:t> </a:t>
            </a:r>
            <a:r>
              <a:rPr lang="fi-FI" dirty="0" err="1" smtClean="0"/>
              <a:t>here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18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2288" y="414908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600" b="1" kern="1200">
                <a:solidFill>
                  <a:srgbClr val="FF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Thank You!</a:t>
            </a:r>
            <a:endParaRPr lang="fi-FI" sz="2800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1792288" y="4869160"/>
            <a:ext cx="5486400" cy="11521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Name Surname</a:t>
            </a:r>
          </a:p>
          <a:p>
            <a:r>
              <a:rPr lang="en-US" smtClean="0"/>
              <a:t>Organization</a:t>
            </a:r>
          </a:p>
          <a:p>
            <a:r>
              <a:rPr lang="en-US" smtClean="0"/>
              <a:t>Email</a:t>
            </a:r>
          </a:p>
          <a:p>
            <a:r>
              <a:rPr lang="en-US" smtClean="0"/>
              <a:t>Phone number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000124"/>
            <a:ext cx="4472136" cy="2981425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fi-FI" sz="1400" dirty="0" smtClean="0"/>
              <a:t>#biking4health	</a:t>
            </a:r>
            <a:endParaRPr lang="fi-FI" sz="14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b="1">
                <a:solidFill>
                  <a:srgbClr val="FF0066"/>
                </a:solidFill>
              </a:defRPr>
            </a:lvl1pPr>
          </a:lstStyle>
          <a:p>
            <a:r>
              <a:rPr lang="fi-FI" sz="2000" dirty="0" smtClean="0"/>
              <a:t>www.heatproject.eu</a:t>
            </a:r>
            <a:endParaRPr lang="fi-FI" sz="20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fi-FI" sz="1400" dirty="0" smtClean="0"/>
              <a:t>#</a:t>
            </a:r>
            <a:r>
              <a:rPr lang="fi-FI" sz="1400" dirty="0" err="1" smtClean="0"/>
              <a:t>planningtogether</a:t>
            </a:r>
            <a:endParaRPr lang="fi-FI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2181"/>
            <a:ext cx="1853028" cy="10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72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49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Turun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Mackiewicz Karolina</dc:creator>
  <cp:lastModifiedBy>Mackiewicz Karolina</cp:lastModifiedBy>
  <cp:revision>42</cp:revision>
  <dcterms:created xsi:type="dcterms:W3CDTF">2016-06-01T07:23:08Z</dcterms:created>
  <dcterms:modified xsi:type="dcterms:W3CDTF">2018-10-07T16:43:39Z</dcterms:modified>
</cp:coreProperties>
</file>